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456a2c7b52b4ab8" /><Relationship Type="http://schemas.openxmlformats.org/officeDocument/2006/relationships/extended-properties" Target="/docProps/app.xml" Id="Rf21b633a52634d4f" /><Relationship Type="http://schemas.openxmlformats.org/officeDocument/2006/relationships/officeDocument" Target="/ppt/presentation.xml" Id="Rb1c06af4c08e4a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59063fbefc430d"/>
  </p:sldMasterIdLst>
  <p:notesMasterIdLst>
    <p:notesMasterId xmlns:r="http://schemas.openxmlformats.org/officeDocument/2006/relationships" r:id="Raa28411071e94506"/>
  </p:notesMasterIdLst>
  <p:sldIdLst>
    <p:sldId xmlns:r="http://schemas.openxmlformats.org/officeDocument/2006/relationships" id="256" r:id="R3e9182b6cfbe49af"/>
    <p:sldId xmlns:r="http://schemas.openxmlformats.org/officeDocument/2006/relationships" id="257" r:id="R553f5546ed5e4151"/>
    <p:sldId xmlns:r="http://schemas.openxmlformats.org/officeDocument/2006/relationships" id="258" r:id="Rfc25297b466640ef"/>
    <p:sldId xmlns:r="http://schemas.openxmlformats.org/officeDocument/2006/relationships" id="259" r:id="Ref13764c72e24770"/>
    <p:sldId xmlns:r="http://schemas.openxmlformats.org/officeDocument/2006/relationships" id="260" r:id="R17c0c242bc45414a"/>
    <p:sldId xmlns:r="http://schemas.openxmlformats.org/officeDocument/2006/relationships" id="261" r:id="Rd958af97d6954b0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e48ccceac7540ce" /><Relationship Type="http://schemas.openxmlformats.org/officeDocument/2006/relationships/slideMaster" Target="/ppt/slideMasters/slideMaster1.xml" Id="R2259063fbefc430d" /><Relationship Type="http://schemas.openxmlformats.org/officeDocument/2006/relationships/notesMaster" Target="/ppt/notesMasters/notesMaster1.xml" Id="Raa28411071e94506" /><Relationship Type="http://schemas.openxmlformats.org/officeDocument/2006/relationships/presProps" Target="/ppt/presProps.xml" Id="R668986792f4e487d" /><Relationship Type="http://schemas.openxmlformats.org/officeDocument/2006/relationships/tableStyles" Target="/ppt/tableStyles.xml" Id="R4f6c4f908f094fac" /><Relationship Type="http://schemas.openxmlformats.org/officeDocument/2006/relationships/slide" Target="/ppt/slides/slide1.xml" Id="R3e9182b6cfbe49af" /><Relationship Type="http://schemas.openxmlformats.org/officeDocument/2006/relationships/slide" Target="/ppt/slides/slide2.xml" Id="R553f5546ed5e4151" /><Relationship Type="http://schemas.openxmlformats.org/officeDocument/2006/relationships/slide" Target="/ppt/slides/slide3.xml" Id="Rfc25297b466640ef" /><Relationship Type="http://schemas.openxmlformats.org/officeDocument/2006/relationships/slide" Target="/ppt/slides/slide4.xml" Id="Ref13764c72e24770" /><Relationship Type="http://schemas.openxmlformats.org/officeDocument/2006/relationships/slide" Target="/ppt/slides/slide5.xml" Id="R17c0c242bc45414a" /><Relationship Type="http://schemas.openxmlformats.org/officeDocument/2006/relationships/slide" Target="/ppt/slides/slide6.xml" Id="Rd958af97d6954b0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a524deddeb0436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3106be015884d38" /><Relationship Type="http://schemas.openxmlformats.org/officeDocument/2006/relationships/notesMaster" Target="/ppt/notesMasters/notesMaster1.xml" Id="R9e2f30034dba47f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e22abd049c24f84" /><Relationship Type="http://schemas.openxmlformats.org/officeDocument/2006/relationships/notesMaster" Target="/ppt/notesMasters/notesMaster1.xml" Id="Rbcaa2b5c3afd445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c719e9b968d4e57" /><Relationship Type="http://schemas.openxmlformats.org/officeDocument/2006/relationships/notesMaster" Target="/ppt/notesMasters/notesMaster1.xml" Id="Rdef00317a9344c7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5f15951ab654a27" /><Relationship Type="http://schemas.openxmlformats.org/officeDocument/2006/relationships/notesMaster" Target="/ppt/notesMasters/notesMaster1.xml" Id="R9ccf27898b2044d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2672ceda6ed4500" /><Relationship Type="http://schemas.openxmlformats.org/officeDocument/2006/relationships/notesMaster" Target="/ppt/notesMasters/notesMaster1.xml" Id="R2169edceb1a74aa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688dd0fa1b24a7f" /><Relationship Type="http://schemas.openxmlformats.org/officeDocument/2006/relationships/notesMaster" Target="/ppt/notesMasters/notesMaster1.xml" Id="R9169b83289ad464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b37f4a9bc464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4d4658a00724294" /><Relationship Type="http://schemas.openxmlformats.org/officeDocument/2006/relationships/slideLayout" Target="/ppt/slideLayouts/slideLayout1.xml" Id="Radac583b8b3d47c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c583b8b3d47c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1ad019c924924" /><Relationship Type="http://schemas.openxmlformats.org/officeDocument/2006/relationships/notesSlide" Target="/ppt/notesSlides/notesSlide1.xml" Id="Rfab5fe059cc3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8f0ced106498e" /><Relationship Type="http://schemas.openxmlformats.org/officeDocument/2006/relationships/notesSlide" Target="/ppt/notesSlides/notesSlide2.xml" Id="R18b6b04a2d17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24cf1c6034963" /><Relationship Type="http://schemas.openxmlformats.org/officeDocument/2006/relationships/notesSlide" Target="/ppt/notesSlides/notesSlide3.xml" Id="R9744b0da47bd4c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808e9c332486b" /><Relationship Type="http://schemas.openxmlformats.org/officeDocument/2006/relationships/notesSlide" Target="/ppt/notesSlides/notesSlide4.xml" Id="R9889ed593ee9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9a8c07cb7460f" /><Relationship Type="http://schemas.openxmlformats.org/officeDocument/2006/relationships/notesSlide" Target="/ppt/notesSlides/notesSlide5.xml" Id="R46d3400ec69d47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f36f6360e4b53" /><Relationship Type="http://schemas.openxmlformats.org/officeDocument/2006/relationships/notesSlide" Target="/ppt/notesSlides/notesSlide6.xml" Id="R8d6ab38e10da4cc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label">
            <a:extLst xmlns:a="http://schemas.openxmlformats.org/drawingml/2006/main">
              <a:ext uri="{FF2B5EF4-FFF2-40B4-BE49-F238E27FC236}">
                <a16:creationId xmlns:a16="http://schemas.microsoft.com/office/drawing/2014/main" id="{3BBF6FB5-EFE2-4AE7-A7D5-1B587B9A7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1 · OBJECTIF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C84C502-4530-47AB-87E2-DE9527B8B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Réactiver les techniques opératoires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8F4A86C-594E-4720-B033-E1C100FFD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A2B508AB-BDDB-43EA-9A8D-05F23B400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62125"/>
            <a:ext cx="99060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8E0E8"/>
            </a:solidFill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Addition : réunir des quantités → somme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Soustraction : enlever ou comparer → différence</a:t>
            </a:r>
          </a:p>
        </p:txBody>
      </p:sp>
      <p:sp>
        <p:nvSpPr>
          <p:cNvPr id="5" name="prompt">
            <a:extLst xmlns:a="http://schemas.openxmlformats.org/drawingml/2006/main">
              <a:ext uri="{FF2B5EF4-FFF2-40B4-BE49-F238E27FC236}">
                <a16:creationId xmlns:a16="http://schemas.microsoft.com/office/drawing/2014/main" id="{AADE7E70-950C-4448-B107-E9ECA671E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000625"/>
            <a:ext cx="9429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Aujourd’hui : bien aligner les chiffres, calculer de droite à gauche et noter les retenues.</a:t>
            </a:r>
          </a:p>
        </p:txBody>
      </p:sp>
    </p:spTree>
    <p:extLst>
      <p:ext uri="{BB962C8B-B14F-4D97-AF65-F5344CB8AC3E}">
        <p14:creationId xmlns:p14="http://schemas.microsoft.com/office/powerpoint/2010/main" val="21393659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label">
            <a:extLst xmlns:a="http://schemas.openxmlformats.org/drawingml/2006/main">
              <a:ext uri="{FF2B5EF4-FFF2-40B4-BE49-F238E27FC236}">
                <a16:creationId xmlns:a16="http://schemas.microsoft.com/office/drawing/2014/main" id="{E5F44388-94E7-4ECB-A53E-92BB8C821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1 · RECHERCHE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7145E3D-245E-4849-8242-DA9335D18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Situation de départ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23E108EE-1C70-4521-9CAA-075139EE2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0BCB62E8-5EC9-4D07-8295-329D1CD61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62125"/>
            <a:ext cx="99060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8E0E8"/>
            </a:solidFill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Louis habite à 3 563 m de l’école.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Abdel habite 1 848 m plus loin que Louis.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Carmen habite 2 669 m moins loin qu’Abdel.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À quelle distance de l’école chacun habite-t-il ?</a:t>
            </a:r>
          </a:p>
        </p:txBody>
      </p:sp>
      <p:sp>
        <p:nvSpPr>
          <p:cNvPr id="5" name="prompt">
            <a:extLst xmlns:a="http://schemas.openxmlformats.org/drawingml/2006/main">
              <a:ext uri="{FF2B5EF4-FFF2-40B4-BE49-F238E27FC236}">
                <a16:creationId xmlns:a16="http://schemas.microsoft.com/office/drawing/2014/main" id="{EF2BE66C-3831-478A-96F7-34CEA6807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000625"/>
            <a:ext cx="9429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Écris les deux opérations nécessaires, puis pose-les sur l’ardoise.</a:t>
            </a:r>
          </a:p>
        </p:txBody>
      </p:sp>
    </p:spTree>
    <p:extLst>
      <p:ext uri="{BB962C8B-B14F-4D97-AF65-F5344CB8AC3E}">
        <p14:creationId xmlns:p14="http://schemas.microsoft.com/office/powerpoint/2010/main" val="18987356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label">
            <a:extLst xmlns:a="http://schemas.openxmlformats.org/drawingml/2006/main">
              <a:ext uri="{FF2B5EF4-FFF2-40B4-BE49-F238E27FC236}">
                <a16:creationId xmlns:a16="http://schemas.microsoft.com/office/drawing/2014/main" id="{5AE22D9B-112C-4C47-B695-98AE73AE8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1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FEE490F-05F1-4E58-9EA2-8DDFBFF2E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Mise en commun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AF3B607-2D8D-4A3F-A6A3-822A92F78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392D6915-AC70-4275-8F58-8BD94A10F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62125"/>
            <a:ext cx="99060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8E0E8"/>
            </a:solidFill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3 563 + 1 848 = 5 411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Abdel habite à 5 411 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5 411 − 2 669 = 2 742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Carmen habite à 2 742 m.</a:t>
            </a:r>
          </a:p>
        </p:txBody>
      </p:sp>
      <p:sp>
        <p:nvSpPr>
          <p:cNvPr id="5" name="prompt">
            <a:extLst xmlns:a="http://schemas.openxmlformats.org/drawingml/2006/main">
              <a:ext uri="{FF2B5EF4-FFF2-40B4-BE49-F238E27FC236}">
                <a16:creationId xmlns:a16="http://schemas.microsoft.com/office/drawing/2014/main" id="{705771C7-E33E-4A8D-954B-6A3633C6B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000625"/>
            <a:ext cx="9429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Vérifie : unités sous unités, calcul de droite à gauche, retenues visibles.</a:t>
            </a:r>
          </a:p>
        </p:txBody>
      </p:sp>
    </p:spTree>
    <p:extLst>
      <p:ext uri="{BB962C8B-B14F-4D97-AF65-F5344CB8AC3E}">
        <p14:creationId xmlns:p14="http://schemas.microsoft.com/office/powerpoint/2010/main" val="144390306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56ED0A41-0E36-48B4-8FD4-CC606051B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1 · MANUEL P. 87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3423BAA-83B8-4295-ADD7-4BF5883E7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Application différenciée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E460ACA1-F81F-448F-9E66-9CAA95351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38B5BF07-6F31-4F37-A271-E105A7EC0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85191121-89A4-4F19-A441-945B02072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BD19C686-4CA9-4BEF-8BEC-BC348B915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Parcours jaune · Exercice 1 a-b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9EC8A67E-CAAB-48FB-BE18-14B008413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a. 5 612 + 3 489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b. 2 314 − 1 908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Pose en colonnes et effectue.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B42A28DA-87A2-4873-9289-BC0CBA234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E71EA445-AE7A-4A74-AA40-696CB6B80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6C91C7BC-F61A-47EA-9CE4-7F9E71AE5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Parcours orange · Exercice 3 a-b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29478B34-D3E4-44BE-B6DA-817AE3688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a. 115 206 − 59 636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b. 71 503 − 8 514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Pose en colonnes et effectue.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0FE518D1-3A05-4FF5-8851-B3E3332A6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B860C7DA-AED7-481F-87CD-C412EA173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Les deux niveaux restent visibles en même temps sur le TNI.</a:t>
            </a:r>
          </a:p>
        </p:txBody>
      </p:sp>
    </p:spTree>
    <p:extLst>
      <p:ext uri="{BB962C8B-B14F-4D97-AF65-F5344CB8AC3E}">
        <p14:creationId xmlns:p14="http://schemas.microsoft.com/office/powerpoint/2010/main" val="104207595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6D8E78E0-4E96-4833-BECD-E6D243CF2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1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B2B4F24-8706-43E9-9FCE-D9A46B297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de l’application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9F387ECB-C6AE-4976-AEAA-88A96BC5E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94D19EF9-FAB8-489E-8332-30021BF72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37568368-2D54-471D-B4ED-8C65A7327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5402A9C9-8CBA-496D-AE75-B4ABAD496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Parcours jaune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93AA34E4-362A-48EF-8641-EC92D4270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a. 5 612 + 3 489 = 9 101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b. 2 314 − 1 908 = 406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D3D99202-6915-4E36-B494-050145E46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A298541D-A274-43F2-B249-5AE9A578F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48C747B5-1A07-4A30-8FEF-AB7583C80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Parcours orange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DB99C7E9-F898-41C3-BDD8-F48835674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a. 115 206 − 59 636 = 55 570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b. 71 503 − 8 514 = 62 989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07BB3ADD-D577-48FE-BAE1-C26D552DF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B11F4619-1914-44D2-8756-F3A3AECF7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Corrige d’abord la pose, puis le calcul.</a:t>
            </a:r>
          </a:p>
        </p:txBody>
      </p:sp>
    </p:spTree>
    <p:extLst>
      <p:ext uri="{BB962C8B-B14F-4D97-AF65-F5344CB8AC3E}">
        <p14:creationId xmlns:p14="http://schemas.microsoft.com/office/powerpoint/2010/main" val="10682569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8A4D2B12-3EA8-4974-9DBC-82CBDB4EE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1 · ARDOISE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8DDB4860-8421-450B-8024-22C4811B5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Vérification individuelle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18EBB589-2EDD-4245-BB45-18BB9824A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9617E651-5724-4CD6-8429-F8D247C34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31C8F66D-3ACB-40FC-96B0-84898A9A9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93D2624B-6F1A-4049-8509-2840F4E7E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22B3ADC8-1C9E-4CF1-98F6-458E15A99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3 204 − 786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Entoure la première retenue ajoutée en bas.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7D689BD1-EC45-43E7-808E-9456D2A4A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65858253-E5AB-4F4B-A12F-B7E56EEB2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43992FDB-CC5F-45BD-BF02-B63EC247A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94F24D88-C697-4C63-9131-6425F7888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50 103 − 7 846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Entoure la première retenue ajoutée en bas.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7CD16591-73B3-48A0-BCAE-0FF3C9C28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D6DCDB39-E21C-4DDD-A9A3-E47BFDA2A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Réponses : CM1 2 418 · CM2 42 257.</a:t>
            </a:r>
          </a:p>
        </p:txBody>
      </p:sp>
    </p:spTree>
    <p:extLst>
      <p:ext uri="{BB962C8B-B14F-4D97-AF65-F5344CB8AC3E}">
        <p14:creationId xmlns:p14="http://schemas.microsoft.com/office/powerpoint/2010/main" val="133327716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2026-08-16T11:35:57.1760000Z</dcterms:created>
  <dcterms:modified xsi:type="dcterms:W3CDTF">2026-08-16T11:35:57.1760000Z</dcterms:modified>
</coreProperties>
</file>