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673c7152b7be4bb0" /><Relationship Type="http://schemas.openxmlformats.org/officeDocument/2006/relationships/extended-properties" Target="/docProps/app.xml" Id="R9b84002c134b4b50" /><Relationship Type="http://schemas.openxmlformats.org/officeDocument/2006/relationships/officeDocument" Target="/ppt/presentation.xml" Id="Rd5fb53cd655443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400212908943f4"/>
  </p:sldMasterIdLst>
  <p:notesMasterIdLst>
    <p:notesMasterId xmlns:r="http://schemas.openxmlformats.org/officeDocument/2006/relationships" r:id="Rd7f69e90a2c64487"/>
  </p:notesMasterIdLst>
  <p:sldIdLst>
    <p:sldId xmlns:r="http://schemas.openxmlformats.org/officeDocument/2006/relationships" id="256" r:id="Rd04fe2e8c8244c71"/>
    <p:sldId xmlns:r="http://schemas.openxmlformats.org/officeDocument/2006/relationships" id="257" r:id="R187825881c98420a"/>
    <p:sldId xmlns:r="http://schemas.openxmlformats.org/officeDocument/2006/relationships" id="258" r:id="R48abbd85e4284bbc"/>
    <p:sldId xmlns:r="http://schemas.openxmlformats.org/officeDocument/2006/relationships" id="259" r:id="R4eea1bcf04164bf5"/>
    <p:sldId xmlns:r="http://schemas.openxmlformats.org/officeDocument/2006/relationships" id="260" r:id="Rfad3d5026dda4d96"/>
    <p:sldId xmlns:r="http://schemas.openxmlformats.org/officeDocument/2006/relationships" id="261" r:id="Rfc7c6710fdcd406b"/>
    <p:sldId xmlns:r="http://schemas.openxmlformats.org/officeDocument/2006/relationships" id="262" r:id="R782935deebb74e82"/>
    <p:sldId xmlns:r="http://schemas.openxmlformats.org/officeDocument/2006/relationships" id="263" r:id="R778f680fc9ff44db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f03161cc60bd47cc" /><Relationship Type="http://schemas.openxmlformats.org/officeDocument/2006/relationships/slideMaster" Target="/ppt/slideMasters/slideMaster1.xml" Id="R5a400212908943f4" /><Relationship Type="http://schemas.openxmlformats.org/officeDocument/2006/relationships/notesMaster" Target="/ppt/notesMasters/notesMaster1.xml" Id="Rd7f69e90a2c64487" /><Relationship Type="http://schemas.openxmlformats.org/officeDocument/2006/relationships/presProps" Target="/ppt/presProps.xml" Id="R9f2fb6fb343c48c0" /><Relationship Type="http://schemas.openxmlformats.org/officeDocument/2006/relationships/tableStyles" Target="/ppt/tableStyles.xml" Id="Rf865befd67fa452a" /><Relationship Type="http://schemas.openxmlformats.org/officeDocument/2006/relationships/slide" Target="/ppt/slides/slide1.xml" Id="Rd04fe2e8c8244c71" /><Relationship Type="http://schemas.openxmlformats.org/officeDocument/2006/relationships/slide" Target="/ppt/slides/slide2.xml" Id="R187825881c98420a" /><Relationship Type="http://schemas.openxmlformats.org/officeDocument/2006/relationships/slide" Target="/ppt/slides/slide3.xml" Id="R48abbd85e4284bbc" /><Relationship Type="http://schemas.openxmlformats.org/officeDocument/2006/relationships/slide" Target="/ppt/slides/slide4.xml" Id="R4eea1bcf04164bf5" /><Relationship Type="http://schemas.openxmlformats.org/officeDocument/2006/relationships/slide" Target="/ppt/slides/slide5.xml" Id="Rfad3d5026dda4d96" /><Relationship Type="http://schemas.openxmlformats.org/officeDocument/2006/relationships/slide" Target="/ppt/slides/slide6.xml" Id="Rfc7c6710fdcd406b" /><Relationship Type="http://schemas.openxmlformats.org/officeDocument/2006/relationships/slide" Target="/ppt/slides/slide7.xml" Id="R782935deebb74e82" /><Relationship Type="http://schemas.openxmlformats.org/officeDocument/2006/relationships/slide" Target="/ppt/slides/slide8.xml" Id="R778f680fc9ff44db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d4aacedfddce4e93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a599ee55eaff4b59" /><Relationship Type="http://schemas.openxmlformats.org/officeDocument/2006/relationships/notesMaster" Target="/ppt/notesMasters/notesMaster1.xml" Id="R2e22cbcb770341a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b38e2b688c184ab3" /><Relationship Type="http://schemas.openxmlformats.org/officeDocument/2006/relationships/notesMaster" Target="/ppt/notesMasters/notesMaster1.xml" Id="R9f2e7552f05a4f46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a5eba2eb3f934f36" /><Relationship Type="http://schemas.openxmlformats.org/officeDocument/2006/relationships/notesMaster" Target="/ppt/notesMasters/notesMaster1.xml" Id="R9824b0a407b54243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7a38b36507494c32" /><Relationship Type="http://schemas.openxmlformats.org/officeDocument/2006/relationships/notesMaster" Target="/ppt/notesMasters/notesMaster1.xml" Id="Rb482f7b1169c460c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019b4dd088b4416b" /><Relationship Type="http://schemas.openxmlformats.org/officeDocument/2006/relationships/notesMaster" Target="/ppt/notesMasters/notesMaster1.xml" Id="R500fc27456224174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bc1451f8a4da445c" /><Relationship Type="http://schemas.openxmlformats.org/officeDocument/2006/relationships/notesMaster" Target="/ppt/notesMasters/notesMaster1.xml" Id="R77674e2678f3414b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bb20738ac01946a1" /><Relationship Type="http://schemas.openxmlformats.org/officeDocument/2006/relationships/notesMaster" Target="/ppt/notesMasters/notesMaster1.xml" Id="R06512d4f4fda437e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7a9a1709960f4287" /><Relationship Type="http://schemas.openxmlformats.org/officeDocument/2006/relationships/notesMaster" Target="/ppt/notesMasters/notesMaster1.xml" Id="R914b1a369dee4e03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En route pour le Français CM1-CM2, édition 2025, parcours jaune et orange, exercices 1, 3, 9 et 11 ; captures fournies par l’utilisateur.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En route pour le Français CM1-CM2, édition 2025, parcours jaune et orange, exercices 1, 3, 9 et 11 ; captures fournies par l’utilisateur.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En route pour le Français CM1-CM2, édition 2025, parcours jaune et orange, exercices 1, 3, 9 et 11 ; captures fournies par l’utilisateur.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En route pour le Français CM1-CM2, édition 2025, parcours jaune et orange, exercices 1, 3, 9 et 11 ; captures fournies par l’utilisateur.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En route pour le Français CM1-CM2, édition 2025, parcours jaune et orange, exercices 1, 3, 9 et 11 ; captures fournies par l’utilisateur.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En route pour le Français CM1-CM2, édition 2025, parcours jaune et orange, exercices 1, 3, 9 et 11 ; captures fournies par l’utilisateur.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En route pour le Français CM1-CM2, édition 2025, parcours jaune et orange, exercices 1, 3, 9 et 11 ; captures fournies par l’utilisateur.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En route pour le Français CM1-CM2, édition 2025, parcours jaune et orange, exercices 1, 3, 9 et 11 ; captures fournies par l’utilisateur.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2a0c0015914e4c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99bb4496cc7c4753" /><Relationship Type="http://schemas.openxmlformats.org/officeDocument/2006/relationships/slideLayout" Target="/ppt/slideLayouts/slideLayout1.xml" Id="R588028499859475b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8028499859475b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401e6e6da4c8a" /><Relationship Type="http://schemas.openxmlformats.org/officeDocument/2006/relationships/notesSlide" Target="/ppt/notesSlides/notesSlide1.xml" Id="R52e4b26999cb49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c5060f0364af0" /><Relationship Type="http://schemas.openxmlformats.org/officeDocument/2006/relationships/notesSlide" Target="/ppt/notesSlides/notesSlide2.xml" Id="Rf0ce56f3fb0547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538e04a694988" /><Relationship Type="http://schemas.openxmlformats.org/officeDocument/2006/relationships/notesSlide" Target="/ppt/notesSlides/notesSlide3.xml" Id="R9ca04cc4b86a40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8e855ec09420c" /><Relationship Type="http://schemas.openxmlformats.org/officeDocument/2006/relationships/notesSlide" Target="/ppt/notesSlides/notesSlide4.xml" Id="Rb7e917071af546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c79f505d34c13" /><Relationship Type="http://schemas.openxmlformats.org/officeDocument/2006/relationships/notesSlide" Target="/ppt/notesSlides/notesSlide5.xml" Id="Rbbeabfc6d74b4f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f1768c05e4e88" /><Relationship Type="http://schemas.openxmlformats.org/officeDocument/2006/relationships/notesSlide" Target="/ppt/notesSlides/notesSlide6.xml" Id="R7580c47e4b5847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9223990934e5b" /><Relationship Type="http://schemas.openxmlformats.org/officeDocument/2006/relationships/notesSlide" Target="/ppt/notesSlides/notesSlide7.xml" Id="R7fb52ed00030488f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511ff81724477" /><Relationship Type="http://schemas.openxmlformats.org/officeDocument/2006/relationships/notesSlide" Target="/ppt/notesSlides/notesSlide8.xml" Id="R13a7494763384325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band">
            <a:extLst xmlns:a="http://schemas.openxmlformats.org/drawingml/2006/main">
              <a:ext uri="{FF2B5EF4-FFF2-40B4-BE49-F238E27FC236}">
                <a16:creationId xmlns:a16="http://schemas.microsoft.com/office/drawing/2014/main" id="{60A79377-9538-49A6-88BE-DC97E2DDB4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21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C39CBDF-8C36-4539-A4A7-BFD3639DF0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85750"/>
            <a:ext cx="10096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222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4213D"/>
                </a:solidFill>
                <a:latin typeface="Arial"/>
                <a:ea typeface="Arial"/>
                <a:cs typeface="Arial"/>
              </a:rPr>
              <a:t>Exercice 1 — Repérer les phrases</a:t>
            </a:r>
          </a:p>
        </p:txBody>
      </p:sp>
      <p:sp>
        <p:nvSpPr>
          <p:cNvPr id="3" name="slide-number">
            <a:extLst xmlns:a="http://schemas.openxmlformats.org/drawingml/2006/main">
              <a:ext uri="{FF2B5EF4-FFF2-40B4-BE49-F238E27FC236}">
                <a16:creationId xmlns:a16="http://schemas.microsoft.com/office/drawing/2014/main" id="{CC2EC404-BD01-420E-888A-E472BDE3F6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44200" y="419100"/>
            <a:ext cx="9334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650" b="1">
                <a:solidFill>
                  <a:srgbClr val="5C667A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5C667A"/>
                </a:solidFill>
                <a:latin typeface="Arial"/>
                <a:ea typeface="Arial"/>
                <a:cs typeface="Arial"/>
              </a:rPr>
              <a:t>1/8</a:t>
            </a:r>
          </a:p>
        </p:txBody>
      </p:sp>
      <p:sp>
        <p:nvSpPr>
          <p:cNvPr id="4" name="title-rule">
            <a:extLst xmlns:a="http://schemas.openxmlformats.org/drawingml/2006/main">
              <a:ext uri="{FF2B5EF4-FFF2-40B4-BE49-F238E27FC236}">
                <a16:creationId xmlns:a16="http://schemas.microsoft.com/office/drawing/2014/main" id="{AD95E5DF-BAA5-46B3-A355-463B91BFB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866775"/>
            <a:ext cx="11201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E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cm1-panel">
            <a:extLst xmlns:a="http://schemas.openxmlformats.org/drawingml/2006/main">
              <a:ext uri="{FF2B5EF4-FFF2-40B4-BE49-F238E27FC236}">
                <a16:creationId xmlns:a16="http://schemas.microsoft.com/office/drawing/2014/main" id="{5522C647-EB3A-4D34-9E73-56AE7492A4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066800"/>
            <a:ext cx="5410200" cy="5219700"/>
          </a:xfrm>
          <a:prstGeom xmlns:a="http://schemas.openxmlformats.org/drawingml/2006/main" prst="roundRect">
            <a:avLst>
              <a:gd name="adj" fmla="val 3650"/>
            </a:avLst>
          </a:prstGeom>
          <a:solidFill xmlns:a="http://schemas.openxmlformats.org/drawingml/2006/main">
            <a:srgbClr val="FFF8D9"/>
          </a:solidFill>
          <a:ln xmlns:a="http://schemas.openxmlformats.org/drawingml/2006/main" w="9525">
            <a:solidFill>
              <a:srgbClr val="F4B400"/>
            </a:solidFill>
            <a:prstDash val="solid"/>
          </a:ln>
        </p:spPr>
      </p:sp>
      <p:sp>
        <p:nvSpPr>
          <p:cNvPr id="6" name="cm2-panel">
            <a:extLst xmlns:a="http://schemas.openxmlformats.org/drawingml/2006/main">
              <a:ext uri="{FF2B5EF4-FFF2-40B4-BE49-F238E27FC236}">
                <a16:creationId xmlns:a16="http://schemas.microsoft.com/office/drawing/2014/main" id="{8B942DC5-EB0D-4B19-A631-FA1C50C309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066800"/>
            <a:ext cx="5410200" cy="5219700"/>
          </a:xfrm>
          <a:prstGeom xmlns:a="http://schemas.openxmlformats.org/drawingml/2006/main" prst="roundRect">
            <a:avLst>
              <a:gd name="adj" fmla="val 3650"/>
            </a:avLst>
          </a:prstGeom>
          <a:solidFill xmlns:a="http://schemas.openxmlformats.org/drawingml/2006/main">
            <a:srgbClr val="FFF0E2"/>
          </a:solidFill>
          <a:ln xmlns:a="http://schemas.openxmlformats.org/drawingml/2006/main" w="9525">
            <a:solidFill>
              <a:srgbClr val="F57C00"/>
            </a:solidFill>
            <a:prstDash val="solid"/>
          </a:ln>
        </p:spPr>
      </p:sp>
      <p:sp>
        <p:nvSpPr>
          <p:cNvPr id="7" name="cm1-header">
            <a:extLst xmlns:a="http://schemas.openxmlformats.org/drawingml/2006/main">
              <a:ext uri="{FF2B5EF4-FFF2-40B4-BE49-F238E27FC236}">
                <a16:creationId xmlns:a16="http://schemas.microsoft.com/office/drawing/2014/main" id="{555E999B-5D1C-48EC-85F3-64CD55CC18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066800"/>
            <a:ext cx="5410200" cy="552450"/>
          </a:xfrm>
          <a:prstGeom xmlns:a="http://schemas.openxmlformats.org/drawingml/2006/main" prst="roundRect">
            <a:avLst>
              <a:gd name="adj" fmla="val 34483"/>
            </a:avLst>
          </a:prstGeom>
          <a:solidFill xmlns:a="http://schemas.openxmlformats.org/drawingml/2006/main">
            <a:srgbClr val="F4B400"/>
          </a:solidFill>
          <a:ln xmlns:a="http://schemas.openxmlformats.org/drawingml/2006/main" w="9525">
            <a:solidFill>
              <a:srgbClr val="F4B400"/>
            </a:solidFill>
            <a:prstDash val="solid"/>
          </a:ln>
        </p:spPr>
      </p:sp>
      <p:sp>
        <p:nvSpPr>
          <p:cNvPr id="8" name="cm2-header">
            <a:extLst xmlns:a="http://schemas.openxmlformats.org/drawingml/2006/main">
              <a:ext uri="{FF2B5EF4-FFF2-40B4-BE49-F238E27FC236}">
                <a16:creationId xmlns:a16="http://schemas.microsoft.com/office/drawing/2014/main" id="{7C806A06-A00F-48F4-ACB1-47FBBEF52E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066800"/>
            <a:ext cx="5410200" cy="552450"/>
          </a:xfrm>
          <a:prstGeom xmlns:a="http://schemas.openxmlformats.org/drawingml/2006/main" prst="roundRect">
            <a:avLst>
              <a:gd name="adj" fmla="val 34483"/>
            </a:avLst>
          </a:prstGeom>
          <a:solidFill xmlns:a="http://schemas.openxmlformats.org/drawingml/2006/main">
            <a:srgbClr val="F57C00"/>
          </a:solidFill>
          <a:ln xmlns:a="http://schemas.openxmlformats.org/drawingml/2006/main" w="9525">
            <a:solidFill>
              <a:srgbClr val="F57C00"/>
            </a:solidFill>
            <a:prstDash val="solid"/>
          </a:ln>
        </p:spPr>
      </p:sp>
      <p:sp>
        <p:nvSpPr>
          <p:cNvPr id="9" name="cm1-label">
            <a:extLst xmlns:a="http://schemas.openxmlformats.org/drawingml/2006/main">
              <a:ext uri="{FF2B5EF4-FFF2-40B4-BE49-F238E27FC236}">
                <a16:creationId xmlns:a16="http://schemas.microsoft.com/office/drawing/2014/main" id="{48B625B3-8B3F-4BB3-B739-C9E18479BD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181100"/>
            <a:ext cx="4953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4213D"/>
                </a:solidFill>
                <a:latin typeface="Arial"/>
                <a:ea typeface="Arial"/>
                <a:cs typeface="Arial"/>
              </a:rPr>
              <a:t>CM1 — PARCOURS JAUNE</a:t>
            </a:r>
          </a:p>
        </p:txBody>
      </p:sp>
      <p:sp>
        <p:nvSpPr>
          <p:cNvPr id="10" name="cm2-label">
            <a:extLst xmlns:a="http://schemas.openxmlformats.org/drawingml/2006/main">
              <a:ext uri="{FF2B5EF4-FFF2-40B4-BE49-F238E27FC236}">
                <a16:creationId xmlns:a16="http://schemas.microsoft.com/office/drawing/2014/main" id="{11A2117A-5091-4FEA-A617-D2182BEADC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1181100"/>
            <a:ext cx="4953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CM2 — PARCOURS ORANGE</a:t>
            </a:r>
          </a:p>
        </p:txBody>
      </p:sp>
      <p:sp>
        <p:nvSpPr>
          <p:cNvPr id="11" name="ex1-cm1-instruction">
            <a:extLst xmlns:a="http://schemas.openxmlformats.org/drawingml/2006/main">
              <a:ext uri="{FF2B5EF4-FFF2-40B4-BE49-F238E27FC236}">
                <a16:creationId xmlns:a16="http://schemas.microsoft.com/office/drawing/2014/main" id="{605DA72C-239E-4A52-9B22-1A356E2410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752600"/>
            <a:ext cx="4953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871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4213D"/>
                </a:solidFill>
                <a:latin typeface="Arial"/>
                <a:ea typeface="Arial"/>
                <a:cs typeface="Arial"/>
              </a:rPr>
              <a:t>Écris la lettre puis : correcte ou incorrecte.</a:t>
            </a:r>
          </a:p>
        </p:txBody>
      </p:sp>
      <p:sp>
        <p:nvSpPr>
          <p:cNvPr id="12" name="ex1-cm1-item-1">
            <a:extLst xmlns:a="http://schemas.openxmlformats.org/drawingml/2006/main">
              <a:ext uri="{FF2B5EF4-FFF2-40B4-BE49-F238E27FC236}">
                <a16:creationId xmlns:a16="http://schemas.microsoft.com/office/drawing/2014/main" id="{52847606-BC86-4B41-BA7A-49ECB4B484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533650"/>
            <a:ext cx="4876800" cy="657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8007"/>
          </a:bodyPr>
          <a:lstStyle xmlns:a="http://schemas.openxmlformats.org/drawingml/2006/main"/>
          <a:p xmlns:a="http://schemas.openxmlformats.org/drawingml/2006/main">
            <a:pPr algn="l">
              <a:defRPr sz="2625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625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a. Jules César est un général romain.</a:t>
            </a:r>
          </a:p>
        </p:txBody>
      </p:sp>
      <p:sp>
        <p:nvSpPr>
          <p:cNvPr id="13" name="ex1-cm1-item-2">
            <a:extLst xmlns:a="http://schemas.openxmlformats.org/drawingml/2006/main">
              <a:ext uri="{FF2B5EF4-FFF2-40B4-BE49-F238E27FC236}">
                <a16:creationId xmlns:a16="http://schemas.microsoft.com/office/drawing/2014/main" id="{0F01AA68-761A-4A78-B64C-A614CAC633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267075"/>
            <a:ext cx="4876800" cy="657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625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625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b. César un romain général est.</a:t>
            </a:r>
          </a:p>
        </p:txBody>
      </p:sp>
      <p:sp>
        <p:nvSpPr>
          <p:cNvPr id="14" name="ex1-cm1-item-3">
            <a:extLst xmlns:a="http://schemas.openxmlformats.org/drawingml/2006/main">
              <a:ext uri="{FF2B5EF4-FFF2-40B4-BE49-F238E27FC236}">
                <a16:creationId xmlns:a16="http://schemas.microsoft.com/office/drawing/2014/main" id="{7878B944-7060-4E3D-8424-5C0157B5F6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000500"/>
            <a:ext cx="4876800" cy="657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625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625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c. il détient tous les pouvoirs.</a:t>
            </a:r>
          </a:p>
        </p:txBody>
      </p:sp>
      <p:sp>
        <p:nvSpPr>
          <p:cNvPr id="15" name="ex1-cm1-item-4">
            <a:extLst xmlns:a="http://schemas.openxmlformats.org/drawingml/2006/main">
              <a:ext uri="{FF2B5EF4-FFF2-40B4-BE49-F238E27FC236}">
                <a16:creationId xmlns:a16="http://schemas.microsoft.com/office/drawing/2014/main" id="{F206B227-63E6-4271-B5D2-39F4704F47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733925"/>
            <a:ext cx="4876800" cy="657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625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625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d. Son empire est immense.</a:t>
            </a:r>
          </a:p>
        </p:txBody>
      </p:sp>
      <p:sp>
        <p:nvSpPr>
          <p:cNvPr id="16" name="ex1-cm1-note">
            <a:extLst xmlns:a="http://schemas.openxmlformats.org/drawingml/2006/main">
              <a:ext uri="{FF2B5EF4-FFF2-40B4-BE49-F238E27FC236}">
                <a16:creationId xmlns:a16="http://schemas.microsoft.com/office/drawing/2014/main" id="{EB60AD8E-0895-4A94-8D36-FF23452C2D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695950"/>
            <a:ext cx="4953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5C667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5C667A"/>
                </a:solidFill>
                <a:latin typeface="Arial"/>
                <a:ea typeface="Arial"/>
                <a:cs typeface="Arial"/>
              </a:rPr>
              <a:t>Travail sur ardoise.</a:t>
            </a:r>
          </a:p>
        </p:txBody>
      </p:sp>
      <p:sp>
        <p:nvSpPr>
          <p:cNvPr id="17" name="ex1-cm2-instruction">
            <a:extLst xmlns:a="http://schemas.openxmlformats.org/drawingml/2006/main">
              <a:ext uri="{FF2B5EF4-FFF2-40B4-BE49-F238E27FC236}">
                <a16:creationId xmlns:a16="http://schemas.microsoft.com/office/drawing/2014/main" id="{E8F6D3A4-994E-4470-B16B-7BAC836CBB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1752600"/>
            <a:ext cx="4953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871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4213D"/>
                </a:solidFill>
                <a:latin typeface="Arial"/>
                <a:ea typeface="Arial"/>
                <a:cs typeface="Arial"/>
              </a:rPr>
              <a:t>Écris la lettre puis : correcte ou incorrecte.</a:t>
            </a:r>
          </a:p>
        </p:txBody>
      </p:sp>
      <p:sp>
        <p:nvSpPr>
          <p:cNvPr id="18" name="ex1-cm2-item-1">
            <a:extLst xmlns:a="http://schemas.openxmlformats.org/drawingml/2006/main">
              <a:ext uri="{FF2B5EF4-FFF2-40B4-BE49-F238E27FC236}">
                <a16:creationId xmlns:a16="http://schemas.microsoft.com/office/drawing/2014/main" id="{B301C24C-8C8E-4D54-8690-DB2B9C5CB4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2533650"/>
            <a:ext cx="4876800" cy="657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2143"/>
          </a:bodyPr>
          <a:lstStyle xmlns:a="http://schemas.openxmlformats.org/drawingml/2006/main"/>
          <a:p xmlns:a="http://schemas.openxmlformats.org/drawingml/2006/main">
            <a:pPr algn="l">
              <a:defRPr sz="2625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625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a. Ce Romain, Jules César Est Un Empereur.</a:t>
            </a:r>
          </a:p>
        </p:txBody>
      </p:sp>
      <p:sp>
        <p:nvSpPr>
          <p:cNvPr id="19" name="ex1-cm2-item-2">
            <a:extLst xmlns:a="http://schemas.openxmlformats.org/drawingml/2006/main">
              <a:ext uri="{FF2B5EF4-FFF2-40B4-BE49-F238E27FC236}">
                <a16:creationId xmlns:a16="http://schemas.microsoft.com/office/drawing/2014/main" id="{C6B53E8C-FD95-41E4-8BAA-806C2C955F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3267075"/>
            <a:ext cx="4876800" cy="657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2143"/>
          </a:bodyPr>
          <a:lstStyle xmlns:a="http://schemas.openxmlformats.org/drawingml/2006/main"/>
          <a:p xmlns:a="http://schemas.openxmlformats.org/drawingml/2006/main">
            <a:pPr algn="l">
              <a:defRPr sz="2625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625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b. Il a eu un enfant avec la reine Cléopâtre.</a:t>
            </a:r>
          </a:p>
        </p:txBody>
      </p:sp>
      <p:sp>
        <p:nvSpPr>
          <p:cNvPr id="20" name="ex1-cm2-item-3">
            <a:extLst xmlns:a="http://schemas.openxmlformats.org/drawingml/2006/main">
              <a:ext uri="{FF2B5EF4-FFF2-40B4-BE49-F238E27FC236}">
                <a16:creationId xmlns:a16="http://schemas.microsoft.com/office/drawing/2014/main" id="{61195C3A-6D17-40FB-8375-FBD6D9C9F1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4000500"/>
            <a:ext cx="4876800" cy="657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625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625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c. Il détient tous les pouvoirs.</a:t>
            </a:r>
          </a:p>
        </p:txBody>
      </p:sp>
      <p:sp>
        <p:nvSpPr>
          <p:cNvPr id="21" name="ex1-cm2-item-4">
            <a:extLst xmlns:a="http://schemas.openxmlformats.org/drawingml/2006/main">
              <a:ext uri="{FF2B5EF4-FFF2-40B4-BE49-F238E27FC236}">
                <a16:creationId xmlns:a16="http://schemas.microsoft.com/office/drawing/2014/main" id="{D6C5DA0F-F786-49E8-9944-91B001A0FF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4733925"/>
            <a:ext cx="4876800" cy="657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3719"/>
          </a:bodyPr>
          <a:lstStyle xmlns:a="http://schemas.openxmlformats.org/drawingml/2006/main"/>
          <a:p xmlns:a="http://schemas.openxmlformats.org/drawingml/2006/main">
            <a:pPr algn="l">
              <a:defRPr sz="2625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625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d. Le nez de Cléopâtre était pointu.</a:t>
            </a:r>
          </a:p>
        </p:txBody>
      </p:sp>
      <p:sp>
        <p:nvSpPr>
          <p:cNvPr id="22" name="ex1-cm2-note">
            <a:extLst xmlns:a="http://schemas.openxmlformats.org/drawingml/2006/main">
              <a:ext uri="{FF2B5EF4-FFF2-40B4-BE49-F238E27FC236}">
                <a16:creationId xmlns:a16="http://schemas.microsoft.com/office/drawing/2014/main" id="{FCDE4C22-0372-49F5-A0FB-FF24C1DEAD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5695950"/>
            <a:ext cx="4953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5C667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5C667A"/>
                </a:solidFill>
                <a:latin typeface="Arial"/>
                <a:ea typeface="Arial"/>
                <a:cs typeface="Arial"/>
              </a:rPr>
              <a:t>Travail sur ardoise.</a:t>
            </a:r>
          </a:p>
        </p:txBody>
      </p:sp>
    </p:spTree>
    <p:extLst>
      <p:ext uri="{BB962C8B-B14F-4D97-AF65-F5344CB8AC3E}">
        <p14:creationId xmlns:p14="http://schemas.microsoft.com/office/powerpoint/2010/main" val="379818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top-band">
            <a:extLst xmlns:a="http://schemas.openxmlformats.org/drawingml/2006/main">
              <a:ext uri="{FF2B5EF4-FFF2-40B4-BE49-F238E27FC236}">
                <a16:creationId xmlns:a16="http://schemas.microsoft.com/office/drawing/2014/main" id="{DD764477-02D1-44A8-9883-988FD84F99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8E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FAABE93-0EAE-47A5-9C66-BB473EB3A6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85750"/>
            <a:ext cx="10096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222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4213D"/>
                </a:solidFill>
                <a:latin typeface="Arial"/>
                <a:ea typeface="Arial"/>
                <a:cs typeface="Arial"/>
              </a:rPr>
              <a:t>Correction 1 — Une phrase correcte</a:t>
            </a:r>
          </a:p>
        </p:txBody>
      </p:sp>
      <p:sp>
        <p:nvSpPr>
          <p:cNvPr id="3" name="slide-number">
            <a:extLst xmlns:a="http://schemas.openxmlformats.org/drawingml/2006/main">
              <a:ext uri="{FF2B5EF4-FFF2-40B4-BE49-F238E27FC236}">
                <a16:creationId xmlns:a16="http://schemas.microsoft.com/office/drawing/2014/main" id="{870DE001-799B-4623-BF44-E5D7DAC53B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44200" y="419100"/>
            <a:ext cx="9334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650" b="1">
                <a:solidFill>
                  <a:srgbClr val="5C667A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5C667A"/>
                </a:solidFill>
                <a:latin typeface="Arial"/>
                <a:ea typeface="Arial"/>
                <a:cs typeface="Arial"/>
              </a:rPr>
              <a:t>2/8</a:t>
            </a:r>
          </a:p>
        </p:txBody>
      </p:sp>
      <p:sp>
        <p:nvSpPr>
          <p:cNvPr id="4" name="title-rule">
            <a:extLst xmlns:a="http://schemas.openxmlformats.org/drawingml/2006/main">
              <a:ext uri="{FF2B5EF4-FFF2-40B4-BE49-F238E27FC236}">
                <a16:creationId xmlns:a16="http://schemas.microsoft.com/office/drawing/2014/main" id="{3FDEEB9C-9222-428C-8B18-34C0699AAF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866775"/>
            <a:ext cx="11201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E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cm1-panel">
            <a:extLst xmlns:a="http://schemas.openxmlformats.org/drawingml/2006/main">
              <a:ext uri="{FF2B5EF4-FFF2-40B4-BE49-F238E27FC236}">
                <a16:creationId xmlns:a16="http://schemas.microsoft.com/office/drawing/2014/main" id="{CA4840A5-6C11-4330-8D52-FD2C03E342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066800"/>
            <a:ext cx="5410200" cy="5219700"/>
          </a:xfrm>
          <a:prstGeom xmlns:a="http://schemas.openxmlformats.org/drawingml/2006/main" prst="roundRect">
            <a:avLst>
              <a:gd name="adj" fmla="val 3650"/>
            </a:avLst>
          </a:prstGeom>
          <a:solidFill xmlns:a="http://schemas.openxmlformats.org/drawingml/2006/main">
            <a:srgbClr val="FFF8D9"/>
          </a:solidFill>
          <a:ln xmlns:a="http://schemas.openxmlformats.org/drawingml/2006/main" w="9525">
            <a:solidFill>
              <a:srgbClr val="F4B400"/>
            </a:solidFill>
            <a:prstDash val="solid"/>
          </a:ln>
        </p:spPr>
      </p:sp>
      <p:sp>
        <p:nvSpPr>
          <p:cNvPr id="6" name="cm2-panel">
            <a:extLst xmlns:a="http://schemas.openxmlformats.org/drawingml/2006/main">
              <a:ext uri="{FF2B5EF4-FFF2-40B4-BE49-F238E27FC236}">
                <a16:creationId xmlns:a16="http://schemas.microsoft.com/office/drawing/2014/main" id="{87CEA547-6137-4EA0-A3B7-4F16C877AB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066800"/>
            <a:ext cx="5410200" cy="5219700"/>
          </a:xfrm>
          <a:prstGeom xmlns:a="http://schemas.openxmlformats.org/drawingml/2006/main" prst="roundRect">
            <a:avLst>
              <a:gd name="adj" fmla="val 3650"/>
            </a:avLst>
          </a:prstGeom>
          <a:solidFill xmlns:a="http://schemas.openxmlformats.org/drawingml/2006/main">
            <a:srgbClr val="FFF0E2"/>
          </a:solidFill>
          <a:ln xmlns:a="http://schemas.openxmlformats.org/drawingml/2006/main" w="9525">
            <a:solidFill>
              <a:srgbClr val="F57C00"/>
            </a:solidFill>
            <a:prstDash val="solid"/>
          </a:ln>
        </p:spPr>
      </p:sp>
      <p:sp>
        <p:nvSpPr>
          <p:cNvPr id="7" name="cm1-header">
            <a:extLst xmlns:a="http://schemas.openxmlformats.org/drawingml/2006/main">
              <a:ext uri="{FF2B5EF4-FFF2-40B4-BE49-F238E27FC236}">
                <a16:creationId xmlns:a16="http://schemas.microsoft.com/office/drawing/2014/main" id="{B6486BC5-F4C3-40CD-9C4E-11EED8368B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066800"/>
            <a:ext cx="5410200" cy="552450"/>
          </a:xfrm>
          <a:prstGeom xmlns:a="http://schemas.openxmlformats.org/drawingml/2006/main" prst="roundRect">
            <a:avLst>
              <a:gd name="adj" fmla="val 34483"/>
            </a:avLst>
          </a:prstGeom>
          <a:solidFill xmlns:a="http://schemas.openxmlformats.org/drawingml/2006/main">
            <a:srgbClr val="F4B400"/>
          </a:solidFill>
          <a:ln xmlns:a="http://schemas.openxmlformats.org/drawingml/2006/main" w="9525">
            <a:solidFill>
              <a:srgbClr val="F4B400"/>
            </a:solidFill>
            <a:prstDash val="solid"/>
          </a:ln>
        </p:spPr>
      </p:sp>
      <p:sp>
        <p:nvSpPr>
          <p:cNvPr id="8" name="cm2-header">
            <a:extLst xmlns:a="http://schemas.openxmlformats.org/drawingml/2006/main">
              <a:ext uri="{FF2B5EF4-FFF2-40B4-BE49-F238E27FC236}">
                <a16:creationId xmlns:a16="http://schemas.microsoft.com/office/drawing/2014/main" id="{336E679C-4061-4188-B67C-1D9E7C368C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066800"/>
            <a:ext cx="5410200" cy="552450"/>
          </a:xfrm>
          <a:prstGeom xmlns:a="http://schemas.openxmlformats.org/drawingml/2006/main" prst="roundRect">
            <a:avLst>
              <a:gd name="adj" fmla="val 34483"/>
            </a:avLst>
          </a:prstGeom>
          <a:solidFill xmlns:a="http://schemas.openxmlformats.org/drawingml/2006/main">
            <a:srgbClr val="F57C00"/>
          </a:solidFill>
          <a:ln xmlns:a="http://schemas.openxmlformats.org/drawingml/2006/main" w="9525">
            <a:solidFill>
              <a:srgbClr val="F57C00"/>
            </a:solidFill>
            <a:prstDash val="solid"/>
          </a:ln>
        </p:spPr>
      </p:sp>
      <p:sp>
        <p:nvSpPr>
          <p:cNvPr id="9" name="cm1-label">
            <a:extLst xmlns:a="http://schemas.openxmlformats.org/drawingml/2006/main">
              <a:ext uri="{FF2B5EF4-FFF2-40B4-BE49-F238E27FC236}">
                <a16:creationId xmlns:a16="http://schemas.microsoft.com/office/drawing/2014/main" id="{D197211E-379A-44FC-8E5B-79704EE005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181100"/>
            <a:ext cx="4953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4213D"/>
                </a:solidFill>
                <a:latin typeface="Arial"/>
                <a:ea typeface="Arial"/>
                <a:cs typeface="Arial"/>
              </a:rPr>
              <a:t>CM1 — PARCOURS JAUNE</a:t>
            </a:r>
          </a:p>
        </p:txBody>
      </p:sp>
      <p:sp>
        <p:nvSpPr>
          <p:cNvPr id="10" name="cm2-label">
            <a:extLst xmlns:a="http://schemas.openxmlformats.org/drawingml/2006/main">
              <a:ext uri="{FF2B5EF4-FFF2-40B4-BE49-F238E27FC236}">
                <a16:creationId xmlns:a16="http://schemas.microsoft.com/office/drawing/2014/main" id="{571561DF-245A-4546-B21A-7BBA1556C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1181100"/>
            <a:ext cx="4953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CM2 — PARCOURS ORANGE</a:t>
            </a:r>
          </a:p>
        </p:txBody>
      </p:sp>
      <p:sp>
        <p:nvSpPr>
          <p:cNvPr id="11" name="corr1-cm1-answer-1">
            <a:extLst xmlns:a="http://schemas.openxmlformats.org/drawingml/2006/main">
              <a:ext uri="{FF2B5EF4-FFF2-40B4-BE49-F238E27FC236}">
                <a16:creationId xmlns:a16="http://schemas.microsoft.com/office/drawing/2014/main" id="{5EC7565D-34E7-4A33-942D-AFD28E117B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90700"/>
            <a:ext cx="48768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475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475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a. Correcte.</a:t>
            </a:r>
          </a:p>
        </p:txBody>
      </p:sp>
      <p:sp>
        <p:nvSpPr>
          <p:cNvPr id="12" name="corr1-cm1-answer-2">
            <a:extLst xmlns:a="http://schemas.openxmlformats.org/drawingml/2006/main">
              <a:ext uri="{FF2B5EF4-FFF2-40B4-BE49-F238E27FC236}">
                <a16:creationId xmlns:a16="http://schemas.microsoft.com/office/drawing/2014/main" id="{311279B0-F223-4F19-B902-48F7A72344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743200"/>
            <a:ext cx="48768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475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475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b. Incorrecte : ordre des mots.</a:t>
            </a:r>
          </a:p>
        </p:txBody>
      </p:sp>
      <p:sp>
        <p:nvSpPr>
          <p:cNvPr id="13" name="corr1-cm1-answer-3">
            <a:extLst xmlns:a="http://schemas.openxmlformats.org/drawingml/2006/main">
              <a:ext uri="{FF2B5EF4-FFF2-40B4-BE49-F238E27FC236}">
                <a16:creationId xmlns:a16="http://schemas.microsoft.com/office/drawing/2014/main" id="{897151B3-DB37-468F-9A17-F7BE8500FD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695700"/>
            <a:ext cx="48768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475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475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c. Incorrecte : majuscule manquante.</a:t>
            </a:r>
          </a:p>
        </p:txBody>
      </p:sp>
      <p:sp>
        <p:nvSpPr>
          <p:cNvPr id="14" name="corr1-cm1-answer-4">
            <a:extLst xmlns:a="http://schemas.openxmlformats.org/drawingml/2006/main">
              <a:ext uri="{FF2B5EF4-FFF2-40B4-BE49-F238E27FC236}">
                <a16:creationId xmlns:a16="http://schemas.microsoft.com/office/drawing/2014/main" id="{06B3FAE6-B0BC-4E6C-B185-863FE8AECF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648200"/>
            <a:ext cx="48768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475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475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d. Correcte.</a:t>
            </a:r>
          </a:p>
        </p:txBody>
      </p:sp>
      <p:sp>
        <p:nvSpPr>
          <p:cNvPr id="15" name="corr1-cm1-correction-note">
            <a:extLst xmlns:a="http://schemas.openxmlformats.org/drawingml/2006/main">
              <a:ext uri="{FF2B5EF4-FFF2-40B4-BE49-F238E27FC236}">
                <a16:creationId xmlns:a16="http://schemas.microsoft.com/office/drawing/2014/main" id="{06DA50B1-DCA7-42BA-BED1-D105FFF127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695950"/>
            <a:ext cx="4953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E8E3E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E8E3E"/>
                </a:solidFill>
                <a:latin typeface="Arial"/>
                <a:ea typeface="Arial"/>
                <a:cs typeface="Arial"/>
              </a:rPr>
              <a:t>Phrases correctes : a et d.</a:t>
            </a:r>
          </a:p>
        </p:txBody>
      </p:sp>
      <p:sp>
        <p:nvSpPr>
          <p:cNvPr id="16" name="corr1-cm2-answer-1">
            <a:extLst xmlns:a="http://schemas.openxmlformats.org/drawingml/2006/main">
              <a:ext uri="{FF2B5EF4-FFF2-40B4-BE49-F238E27FC236}">
                <a16:creationId xmlns:a16="http://schemas.microsoft.com/office/drawing/2014/main" id="{71272828-D781-4BE8-9D65-526EC6448F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1790700"/>
            <a:ext cx="48768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475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475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a. Incorrecte : majuscules mal placées.</a:t>
            </a:r>
          </a:p>
        </p:txBody>
      </p:sp>
      <p:sp>
        <p:nvSpPr>
          <p:cNvPr id="17" name="corr1-cm2-answer-2">
            <a:extLst xmlns:a="http://schemas.openxmlformats.org/drawingml/2006/main">
              <a:ext uri="{FF2B5EF4-FFF2-40B4-BE49-F238E27FC236}">
                <a16:creationId xmlns:a16="http://schemas.microsoft.com/office/drawing/2014/main" id="{09BE5B08-2032-420E-A4A6-6A07982D6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2743200"/>
            <a:ext cx="48768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475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475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b. Correcte.</a:t>
            </a:r>
          </a:p>
        </p:txBody>
      </p:sp>
      <p:sp>
        <p:nvSpPr>
          <p:cNvPr id="18" name="corr1-cm2-answer-3">
            <a:extLst xmlns:a="http://schemas.openxmlformats.org/drawingml/2006/main">
              <a:ext uri="{FF2B5EF4-FFF2-40B4-BE49-F238E27FC236}">
                <a16:creationId xmlns:a16="http://schemas.microsoft.com/office/drawing/2014/main" id="{E24DF632-D0E3-4D5D-9984-DA713BB302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3695700"/>
            <a:ext cx="48768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475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475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c. Correcte.</a:t>
            </a:r>
          </a:p>
        </p:txBody>
      </p:sp>
      <p:sp>
        <p:nvSpPr>
          <p:cNvPr id="19" name="corr1-cm2-answer-4">
            <a:extLst xmlns:a="http://schemas.openxmlformats.org/drawingml/2006/main">
              <a:ext uri="{FF2B5EF4-FFF2-40B4-BE49-F238E27FC236}">
                <a16:creationId xmlns:a16="http://schemas.microsoft.com/office/drawing/2014/main" id="{9AFAF99C-F53C-41C0-9B37-3CD5BE4A66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4648200"/>
            <a:ext cx="48768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475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475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d. Correcte.</a:t>
            </a:r>
          </a:p>
        </p:txBody>
      </p:sp>
      <p:sp>
        <p:nvSpPr>
          <p:cNvPr id="20" name="corr1-cm2-correction-note">
            <a:extLst xmlns:a="http://schemas.openxmlformats.org/drawingml/2006/main">
              <a:ext uri="{FF2B5EF4-FFF2-40B4-BE49-F238E27FC236}">
                <a16:creationId xmlns:a16="http://schemas.microsoft.com/office/drawing/2014/main" id="{A332FD89-A263-45C8-97ED-89D7B22D24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5695950"/>
            <a:ext cx="4953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E8E3E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E8E3E"/>
                </a:solidFill>
                <a:latin typeface="Arial"/>
                <a:ea typeface="Arial"/>
                <a:cs typeface="Arial"/>
              </a:rPr>
              <a:t>Phrases correctes : b, c et d.</a:t>
            </a:r>
          </a:p>
        </p:txBody>
      </p:sp>
    </p:spTree>
    <p:extLst>
      <p:ext uri="{BB962C8B-B14F-4D97-AF65-F5344CB8AC3E}">
        <p14:creationId xmlns:p14="http://schemas.microsoft.com/office/powerpoint/2010/main" val="2095761949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top-band">
            <a:extLst xmlns:a="http://schemas.openxmlformats.org/drawingml/2006/main">
              <a:ext uri="{FF2B5EF4-FFF2-40B4-BE49-F238E27FC236}">
                <a16:creationId xmlns:a16="http://schemas.microsoft.com/office/drawing/2014/main" id="{898F6435-1F5D-48AF-B945-648CF61229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21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4CD7BA5-6D9D-4486-A513-288CC5668F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85750"/>
            <a:ext cx="10096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222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4213D"/>
                </a:solidFill>
                <a:latin typeface="Arial"/>
                <a:ea typeface="Arial"/>
                <a:cs typeface="Arial"/>
              </a:rPr>
              <a:t>Exercice 3 — Supprimer les groupes facultatifs</a:t>
            </a:r>
          </a:p>
        </p:txBody>
      </p:sp>
      <p:sp>
        <p:nvSpPr>
          <p:cNvPr id="3" name="slide-number">
            <a:extLst xmlns:a="http://schemas.openxmlformats.org/drawingml/2006/main">
              <a:ext uri="{FF2B5EF4-FFF2-40B4-BE49-F238E27FC236}">
                <a16:creationId xmlns:a16="http://schemas.microsoft.com/office/drawing/2014/main" id="{90F39011-A635-4F8D-82DF-024531AE88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44200" y="419100"/>
            <a:ext cx="9334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650" b="1">
                <a:solidFill>
                  <a:srgbClr val="5C667A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5C667A"/>
                </a:solidFill>
                <a:latin typeface="Arial"/>
                <a:ea typeface="Arial"/>
                <a:cs typeface="Arial"/>
              </a:rPr>
              <a:t>3/8</a:t>
            </a:r>
          </a:p>
        </p:txBody>
      </p:sp>
      <p:sp>
        <p:nvSpPr>
          <p:cNvPr id="4" name="title-rule">
            <a:extLst xmlns:a="http://schemas.openxmlformats.org/drawingml/2006/main">
              <a:ext uri="{FF2B5EF4-FFF2-40B4-BE49-F238E27FC236}">
                <a16:creationId xmlns:a16="http://schemas.microsoft.com/office/drawing/2014/main" id="{64781732-D26B-4832-81AD-50B79CC986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866775"/>
            <a:ext cx="11201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E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cm1-panel">
            <a:extLst xmlns:a="http://schemas.openxmlformats.org/drawingml/2006/main">
              <a:ext uri="{FF2B5EF4-FFF2-40B4-BE49-F238E27FC236}">
                <a16:creationId xmlns:a16="http://schemas.microsoft.com/office/drawing/2014/main" id="{C939D84D-9CBB-4910-8841-3800F81700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066800"/>
            <a:ext cx="5410200" cy="5219700"/>
          </a:xfrm>
          <a:prstGeom xmlns:a="http://schemas.openxmlformats.org/drawingml/2006/main" prst="roundRect">
            <a:avLst>
              <a:gd name="adj" fmla="val 3650"/>
            </a:avLst>
          </a:prstGeom>
          <a:solidFill xmlns:a="http://schemas.openxmlformats.org/drawingml/2006/main">
            <a:srgbClr val="FFF8D9"/>
          </a:solidFill>
          <a:ln xmlns:a="http://schemas.openxmlformats.org/drawingml/2006/main" w="9525">
            <a:solidFill>
              <a:srgbClr val="F4B400"/>
            </a:solidFill>
            <a:prstDash val="solid"/>
          </a:ln>
        </p:spPr>
      </p:sp>
      <p:sp>
        <p:nvSpPr>
          <p:cNvPr id="6" name="cm2-panel">
            <a:extLst xmlns:a="http://schemas.openxmlformats.org/drawingml/2006/main">
              <a:ext uri="{FF2B5EF4-FFF2-40B4-BE49-F238E27FC236}">
                <a16:creationId xmlns:a16="http://schemas.microsoft.com/office/drawing/2014/main" id="{4AC7DE4B-5D1B-437C-B44F-5C6E74E784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066800"/>
            <a:ext cx="5410200" cy="5219700"/>
          </a:xfrm>
          <a:prstGeom xmlns:a="http://schemas.openxmlformats.org/drawingml/2006/main" prst="roundRect">
            <a:avLst>
              <a:gd name="adj" fmla="val 3650"/>
            </a:avLst>
          </a:prstGeom>
          <a:solidFill xmlns:a="http://schemas.openxmlformats.org/drawingml/2006/main">
            <a:srgbClr val="FFF0E2"/>
          </a:solidFill>
          <a:ln xmlns:a="http://schemas.openxmlformats.org/drawingml/2006/main" w="9525">
            <a:solidFill>
              <a:srgbClr val="F57C00"/>
            </a:solidFill>
            <a:prstDash val="solid"/>
          </a:ln>
        </p:spPr>
      </p:sp>
      <p:sp>
        <p:nvSpPr>
          <p:cNvPr id="7" name="cm1-header">
            <a:extLst xmlns:a="http://schemas.openxmlformats.org/drawingml/2006/main">
              <a:ext uri="{FF2B5EF4-FFF2-40B4-BE49-F238E27FC236}">
                <a16:creationId xmlns:a16="http://schemas.microsoft.com/office/drawing/2014/main" id="{2DAB1DB8-A32D-4EA7-9096-AC7A3AC840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066800"/>
            <a:ext cx="5410200" cy="552450"/>
          </a:xfrm>
          <a:prstGeom xmlns:a="http://schemas.openxmlformats.org/drawingml/2006/main" prst="roundRect">
            <a:avLst>
              <a:gd name="adj" fmla="val 34483"/>
            </a:avLst>
          </a:prstGeom>
          <a:solidFill xmlns:a="http://schemas.openxmlformats.org/drawingml/2006/main">
            <a:srgbClr val="F4B400"/>
          </a:solidFill>
          <a:ln xmlns:a="http://schemas.openxmlformats.org/drawingml/2006/main" w="9525">
            <a:solidFill>
              <a:srgbClr val="F4B400"/>
            </a:solidFill>
            <a:prstDash val="solid"/>
          </a:ln>
        </p:spPr>
      </p:sp>
      <p:sp>
        <p:nvSpPr>
          <p:cNvPr id="8" name="cm2-header">
            <a:extLst xmlns:a="http://schemas.openxmlformats.org/drawingml/2006/main">
              <a:ext uri="{FF2B5EF4-FFF2-40B4-BE49-F238E27FC236}">
                <a16:creationId xmlns:a16="http://schemas.microsoft.com/office/drawing/2014/main" id="{93E99168-344A-4D4A-97EE-5FA120845D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066800"/>
            <a:ext cx="5410200" cy="552450"/>
          </a:xfrm>
          <a:prstGeom xmlns:a="http://schemas.openxmlformats.org/drawingml/2006/main" prst="roundRect">
            <a:avLst>
              <a:gd name="adj" fmla="val 34483"/>
            </a:avLst>
          </a:prstGeom>
          <a:solidFill xmlns:a="http://schemas.openxmlformats.org/drawingml/2006/main">
            <a:srgbClr val="F57C00"/>
          </a:solidFill>
          <a:ln xmlns:a="http://schemas.openxmlformats.org/drawingml/2006/main" w="9525">
            <a:solidFill>
              <a:srgbClr val="F57C00"/>
            </a:solidFill>
            <a:prstDash val="solid"/>
          </a:ln>
        </p:spPr>
      </p:sp>
      <p:sp>
        <p:nvSpPr>
          <p:cNvPr id="9" name="cm1-label">
            <a:extLst xmlns:a="http://schemas.openxmlformats.org/drawingml/2006/main">
              <a:ext uri="{FF2B5EF4-FFF2-40B4-BE49-F238E27FC236}">
                <a16:creationId xmlns:a16="http://schemas.microsoft.com/office/drawing/2014/main" id="{A91B1088-6AAA-4759-A584-CBBCC56E55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181100"/>
            <a:ext cx="4953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4213D"/>
                </a:solidFill>
                <a:latin typeface="Arial"/>
                <a:ea typeface="Arial"/>
                <a:cs typeface="Arial"/>
              </a:rPr>
              <a:t>CM1 — PARCOURS JAUNE</a:t>
            </a:r>
          </a:p>
        </p:txBody>
      </p:sp>
      <p:sp>
        <p:nvSpPr>
          <p:cNvPr id="10" name="cm2-label">
            <a:extLst xmlns:a="http://schemas.openxmlformats.org/drawingml/2006/main">
              <a:ext uri="{FF2B5EF4-FFF2-40B4-BE49-F238E27FC236}">
                <a16:creationId xmlns:a16="http://schemas.microsoft.com/office/drawing/2014/main" id="{24E18156-9723-4501-A7A1-A6FF81F95C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1181100"/>
            <a:ext cx="4953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CM2 — PARCOURS ORANGE</a:t>
            </a:r>
          </a:p>
        </p:txBody>
      </p:sp>
      <p:sp>
        <p:nvSpPr>
          <p:cNvPr id="11" name="ex3-cm1-instruction">
            <a:extLst xmlns:a="http://schemas.openxmlformats.org/drawingml/2006/main">
              <a:ext uri="{FF2B5EF4-FFF2-40B4-BE49-F238E27FC236}">
                <a16:creationId xmlns:a16="http://schemas.microsoft.com/office/drawing/2014/main" id="{769CAD28-47C9-4698-BB17-DB3C195FE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752600"/>
            <a:ext cx="4953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871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4213D"/>
                </a:solidFill>
                <a:latin typeface="Arial"/>
                <a:ea typeface="Arial"/>
                <a:cs typeface="Arial"/>
              </a:rPr>
              <a:t>Réécris chaque phrase sans le ou les groupes facultatifs.</a:t>
            </a:r>
          </a:p>
        </p:txBody>
      </p:sp>
      <p:sp>
        <p:nvSpPr>
          <p:cNvPr id="12" name="ex3-cm1-item-1">
            <a:extLst xmlns:a="http://schemas.openxmlformats.org/drawingml/2006/main">
              <a:ext uri="{FF2B5EF4-FFF2-40B4-BE49-F238E27FC236}">
                <a16:creationId xmlns:a16="http://schemas.microsoft.com/office/drawing/2014/main" id="{E6BA7D70-5B56-4461-A701-2B4AEB7603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533650"/>
            <a:ext cx="4876800" cy="1400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625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625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a. Dans un petit village, de célèbres Gaulois résistaient.</a:t>
            </a:r>
          </a:p>
        </p:txBody>
      </p:sp>
      <p:sp>
        <p:nvSpPr>
          <p:cNvPr id="13" name="ex3-cm1-item-2">
            <a:extLst xmlns:a="http://schemas.openxmlformats.org/drawingml/2006/main">
              <a:ext uri="{FF2B5EF4-FFF2-40B4-BE49-F238E27FC236}">
                <a16:creationId xmlns:a16="http://schemas.microsoft.com/office/drawing/2014/main" id="{80D48C6A-A327-424C-BDED-E244A13FE6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010025"/>
            <a:ext cx="4876800" cy="1400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625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625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b. Un druide préparait des potions au sein du village.</a:t>
            </a:r>
          </a:p>
        </p:txBody>
      </p:sp>
      <p:sp>
        <p:nvSpPr>
          <p:cNvPr id="14" name="ex3-cm1-note">
            <a:extLst xmlns:a="http://schemas.openxmlformats.org/drawingml/2006/main">
              <a:ext uri="{FF2B5EF4-FFF2-40B4-BE49-F238E27FC236}">
                <a16:creationId xmlns:a16="http://schemas.microsoft.com/office/drawing/2014/main" id="{781EC373-E6A8-4ED3-A39E-135FFCA7EE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695950"/>
            <a:ext cx="4953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5C667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5C667A"/>
                </a:solidFill>
                <a:latin typeface="Arial"/>
                <a:ea typeface="Arial"/>
                <a:cs typeface="Arial"/>
              </a:rPr>
              <a:t>À faire : a et b.</a:t>
            </a:r>
          </a:p>
        </p:txBody>
      </p:sp>
      <p:sp>
        <p:nvSpPr>
          <p:cNvPr id="15" name="ex3-cm2-instruction">
            <a:extLst xmlns:a="http://schemas.openxmlformats.org/drawingml/2006/main">
              <a:ext uri="{FF2B5EF4-FFF2-40B4-BE49-F238E27FC236}">
                <a16:creationId xmlns:a16="http://schemas.microsoft.com/office/drawing/2014/main" id="{B1C7CFEF-56D2-4695-A8B1-0439017974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1752600"/>
            <a:ext cx="4953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871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4213D"/>
                </a:solidFill>
                <a:latin typeface="Arial"/>
                <a:ea typeface="Arial"/>
                <a:cs typeface="Arial"/>
              </a:rPr>
              <a:t>Réécris chaque phrase sans le ou les groupes facultatifs.</a:t>
            </a:r>
          </a:p>
        </p:txBody>
      </p:sp>
      <p:sp>
        <p:nvSpPr>
          <p:cNvPr id="16" name="ex3-cm2-item-1">
            <a:extLst xmlns:a="http://schemas.openxmlformats.org/drawingml/2006/main">
              <a:ext uri="{FF2B5EF4-FFF2-40B4-BE49-F238E27FC236}">
                <a16:creationId xmlns:a16="http://schemas.microsoft.com/office/drawing/2014/main" id="{3C0A45E7-3C96-477B-962F-2A9F40A1D2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2533650"/>
            <a:ext cx="4876800" cy="657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1167"/>
          </a:bodyPr>
          <a:lstStyle xmlns:a="http://schemas.openxmlformats.org/drawingml/2006/main"/>
          <a:p xmlns:a="http://schemas.openxmlformats.org/drawingml/2006/main">
            <a:pPr algn="l">
              <a:defRPr sz="2625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625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a. Il portait une couronne sur la tête.</a:t>
            </a:r>
          </a:p>
        </p:txBody>
      </p:sp>
      <p:sp>
        <p:nvSpPr>
          <p:cNvPr id="17" name="ex3-cm2-item-2">
            <a:extLst xmlns:a="http://schemas.openxmlformats.org/drawingml/2006/main">
              <a:ext uri="{FF2B5EF4-FFF2-40B4-BE49-F238E27FC236}">
                <a16:creationId xmlns:a16="http://schemas.microsoft.com/office/drawing/2014/main" id="{10251A7D-8985-4E9A-81A0-5834C1EA90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3267075"/>
            <a:ext cx="4876800" cy="657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2143"/>
          </a:bodyPr>
          <a:lstStyle xmlns:a="http://schemas.openxmlformats.org/drawingml/2006/main"/>
          <a:p xmlns:a="http://schemas.openxmlformats.org/drawingml/2006/main">
            <a:pPr algn="l">
              <a:defRPr sz="2625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625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b. À Rome, les soldats vénéraient César.</a:t>
            </a:r>
          </a:p>
        </p:txBody>
      </p:sp>
      <p:sp>
        <p:nvSpPr>
          <p:cNvPr id="18" name="ex3-cm2-item-3">
            <a:extLst xmlns:a="http://schemas.openxmlformats.org/drawingml/2006/main">
              <a:ext uri="{FF2B5EF4-FFF2-40B4-BE49-F238E27FC236}">
                <a16:creationId xmlns:a16="http://schemas.microsoft.com/office/drawing/2014/main" id="{9049B799-A171-480F-BC34-DA6B53E685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4000500"/>
            <a:ext cx="4876800" cy="657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2143"/>
          </a:bodyPr>
          <a:lstStyle xmlns:a="http://schemas.openxmlformats.org/drawingml/2006/main"/>
          <a:p xmlns:a="http://schemas.openxmlformats.org/drawingml/2006/main">
            <a:pPr algn="l">
              <a:defRPr sz="2625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625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c. Avec ambition, il voyagea vers l’Orient.</a:t>
            </a:r>
          </a:p>
        </p:txBody>
      </p:sp>
      <p:sp>
        <p:nvSpPr>
          <p:cNvPr id="19" name="ex3-cm2-item-4">
            <a:extLst xmlns:a="http://schemas.openxmlformats.org/drawingml/2006/main">
              <a:ext uri="{FF2B5EF4-FFF2-40B4-BE49-F238E27FC236}">
                <a16:creationId xmlns:a16="http://schemas.microsoft.com/office/drawing/2014/main" id="{53F21127-C52E-4B61-9B39-EDABF0E500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4733925"/>
            <a:ext cx="4876800" cy="657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5073"/>
          </a:bodyPr>
          <a:lstStyle xmlns:a="http://schemas.openxmlformats.org/drawingml/2006/main"/>
          <a:p xmlns:a="http://schemas.openxmlformats.org/drawingml/2006/main">
            <a:pPr algn="l">
              <a:defRPr sz="2625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625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d. Il a mené des guerres en Gaule.</a:t>
            </a:r>
          </a:p>
        </p:txBody>
      </p:sp>
      <p:sp>
        <p:nvSpPr>
          <p:cNvPr id="20" name="ex3-cm2-note">
            <a:extLst xmlns:a="http://schemas.openxmlformats.org/drawingml/2006/main">
              <a:ext uri="{FF2B5EF4-FFF2-40B4-BE49-F238E27FC236}">
                <a16:creationId xmlns:a16="http://schemas.microsoft.com/office/drawing/2014/main" id="{CC027A27-789D-46B2-9DB6-A80A78B0A4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5695950"/>
            <a:ext cx="4953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5C667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5C667A"/>
                </a:solidFill>
                <a:latin typeface="Arial"/>
                <a:ea typeface="Arial"/>
                <a:cs typeface="Arial"/>
              </a:rPr>
              <a:t>À faire : a, b, c et d.</a:t>
            </a:r>
          </a:p>
        </p:txBody>
      </p:sp>
    </p:spTree>
    <p:extLst>
      <p:ext uri="{BB962C8B-B14F-4D97-AF65-F5344CB8AC3E}">
        <p14:creationId xmlns:p14="http://schemas.microsoft.com/office/powerpoint/2010/main" val="2072940297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top-band">
            <a:extLst xmlns:a="http://schemas.openxmlformats.org/drawingml/2006/main">
              <a:ext uri="{FF2B5EF4-FFF2-40B4-BE49-F238E27FC236}">
                <a16:creationId xmlns:a16="http://schemas.microsoft.com/office/drawing/2014/main" id="{68AD2ECA-F7B4-4F47-A3E7-E4B3B0B238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8E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FBC6FF4-3A0A-4550-8D55-B57697B9E5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85750"/>
            <a:ext cx="10096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222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4213D"/>
                </a:solidFill>
                <a:latin typeface="Arial"/>
                <a:ea typeface="Arial"/>
                <a:cs typeface="Arial"/>
              </a:rPr>
              <a:t>Correction 3 — La phrase reste correcte</a:t>
            </a:r>
          </a:p>
        </p:txBody>
      </p:sp>
      <p:sp>
        <p:nvSpPr>
          <p:cNvPr id="3" name="slide-number">
            <a:extLst xmlns:a="http://schemas.openxmlformats.org/drawingml/2006/main">
              <a:ext uri="{FF2B5EF4-FFF2-40B4-BE49-F238E27FC236}">
                <a16:creationId xmlns:a16="http://schemas.microsoft.com/office/drawing/2014/main" id="{066D6E0A-7E41-4283-91A2-FE8DE3E10A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44200" y="419100"/>
            <a:ext cx="9334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650" b="1">
                <a:solidFill>
                  <a:srgbClr val="5C667A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5C667A"/>
                </a:solidFill>
                <a:latin typeface="Arial"/>
                <a:ea typeface="Arial"/>
                <a:cs typeface="Arial"/>
              </a:rPr>
              <a:t>4/8</a:t>
            </a:r>
          </a:p>
        </p:txBody>
      </p:sp>
      <p:sp>
        <p:nvSpPr>
          <p:cNvPr id="4" name="title-rule">
            <a:extLst xmlns:a="http://schemas.openxmlformats.org/drawingml/2006/main">
              <a:ext uri="{FF2B5EF4-FFF2-40B4-BE49-F238E27FC236}">
                <a16:creationId xmlns:a16="http://schemas.microsoft.com/office/drawing/2014/main" id="{0F24000A-B717-4D76-81D7-FB844D43BE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866775"/>
            <a:ext cx="11201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E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cm1-panel">
            <a:extLst xmlns:a="http://schemas.openxmlformats.org/drawingml/2006/main">
              <a:ext uri="{FF2B5EF4-FFF2-40B4-BE49-F238E27FC236}">
                <a16:creationId xmlns:a16="http://schemas.microsoft.com/office/drawing/2014/main" id="{CF90EB54-EAEA-41CC-A9A2-278BF3EBA1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066800"/>
            <a:ext cx="5410200" cy="5219700"/>
          </a:xfrm>
          <a:prstGeom xmlns:a="http://schemas.openxmlformats.org/drawingml/2006/main" prst="roundRect">
            <a:avLst>
              <a:gd name="adj" fmla="val 3650"/>
            </a:avLst>
          </a:prstGeom>
          <a:solidFill xmlns:a="http://schemas.openxmlformats.org/drawingml/2006/main">
            <a:srgbClr val="FFF8D9"/>
          </a:solidFill>
          <a:ln xmlns:a="http://schemas.openxmlformats.org/drawingml/2006/main" w="9525">
            <a:solidFill>
              <a:srgbClr val="F4B400"/>
            </a:solidFill>
            <a:prstDash val="solid"/>
          </a:ln>
        </p:spPr>
      </p:sp>
      <p:sp>
        <p:nvSpPr>
          <p:cNvPr id="6" name="cm2-panel">
            <a:extLst xmlns:a="http://schemas.openxmlformats.org/drawingml/2006/main">
              <a:ext uri="{FF2B5EF4-FFF2-40B4-BE49-F238E27FC236}">
                <a16:creationId xmlns:a16="http://schemas.microsoft.com/office/drawing/2014/main" id="{37809E06-61F1-4C6C-8D58-CA990F05C8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066800"/>
            <a:ext cx="5410200" cy="5219700"/>
          </a:xfrm>
          <a:prstGeom xmlns:a="http://schemas.openxmlformats.org/drawingml/2006/main" prst="roundRect">
            <a:avLst>
              <a:gd name="adj" fmla="val 3650"/>
            </a:avLst>
          </a:prstGeom>
          <a:solidFill xmlns:a="http://schemas.openxmlformats.org/drawingml/2006/main">
            <a:srgbClr val="FFF0E2"/>
          </a:solidFill>
          <a:ln xmlns:a="http://schemas.openxmlformats.org/drawingml/2006/main" w="9525">
            <a:solidFill>
              <a:srgbClr val="F57C00"/>
            </a:solidFill>
            <a:prstDash val="solid"/>
          </a:ln>
        </p:spPr>
      </p:sp>
      <p:sp>
        <p:nvSpPr>
          <p:cNvPr id="7" name="cm1-header">
            <a:extLst xmlns:a="http://schemas.openxmlformats.org/drawingml/2006/main">
              <a:ext uri="{FF2B5EF4-FFF2-40B4-BE49-F238E27FC236}">
                <a16:creationId xmlns:a16="http://schemas.microsoft.com/office/drawing/2014/main" id="{F0178432-0751-4C82-ABF7-AFE08570EC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066800"/>
            <a:ext cx="5410200" cy="552450"/>
          </a:xfrm>
          <a:prstGeom xmlns:a="http://schemas.openxmlformats.org/drawingml/2006/main" prst="roundRect">
            <a:avLst>
              <a:gd name="adj" fmla="val 34483"/>
            </a:avLst>
          </a:prstGeom>
          <a:solidFill xmlns:a="http://schemas.openxmlformats.org/drawingml/2006/main">
            <a:srgbClr val="F4B400"/>
          </a:solidFill>
          <a:ln xmlns:a="http://schemas.openxmlformats.org/drawingml/2006/main" w="9525">
            <a:solidFill>
              <a:srgbClr val="F4B400"/>
            </a:solidFill>
            <a:prstDash val="solid"/>
          </a:ln>
        </p:spPr>
      </p:sp>
      <p:sp>
        <p:nvSpPr>
          <p:cNvPr id="8" name="cm2-header">
            <a:extLst xmlns:a="http://schemas.openxmlformats.org/drawingml/2006/main">
              <a:ext uri="{FF2B5EF4-FFF2-40B4-BE49-F238E27FC236}">
                <a16:creationId xmlns:a16="http://schemas.microsoft.com/office/drawing/2014/main" id="{60C8DBF9-C644-403C-88D4-A297B31EF1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066800"/>
            <a:ext cx="5410200" cy="552450"/>
          </a:xfrm>
          <a:prstGeom xmlns:a="http://schemas.openxmlformats.org/drawingml/2006/main" prst="roundRect">
            <a:avLst>
              <a:gd name="adj" fmla="val 34483"/>
            </a:avLst>
          </a:prstGeom>
          <a:solidFill xmlns:a="http://schemas.openxmlformats.org/drawingml/2006/main">
            <a:srgbClr val="F57C00"/>
          </a:solidFill>
          <a:ln xmlns:a="http://schemas.openxmlformats.org/drawingml/2006/main" w="9525">
            <a:solidFill>
              <a:srgbClr val="F57C00"/>
            </a:solidFill>
            <a:prstDash val="solid"/>
          </a:ln>
        </p:spPr>
      </p:sp>
      <p:sp>
        <p:nvSpPr>
          <p:cNvPr id="9" name="cm1-label">
            <a:extLst xmlns:a="http://schemas.openxmlformats.org/drawingml/2006/main">
              <a:ext uri="{FF2B5EF4-FFF2-40B4-BE49-F238E27FC236}">
                <a16:creationId xmlns:a16="http://schemas.microsoft.com/office/drawing/2014/main" id="{AECCD173-8A2C-40AE-AB8D-E8CD6913C4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181100"/>
            <a:ext cx="4953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4213D"/>
                </a:solidFill>
                <a:latin typeface="Arial"/>
                <a:ea typeface="Arial"/>
                <a:cs typeface="Arial"/>
              </a:rPr>
              <a:t>CM1 — PARCOURS JAUNE</a:t>
            </a:r>
          </a:p>
        </p:txBody>
      </p:sp>
      <p:sp>
        <p:nvSpPr>
          <p:cNvPr id="10" name="cm2-label">
            <a:extLst xmlns:a="http://schemas.openxmlformats.org/drawingml/2006/main">
              <a:ext uri="{FF2B5EF4-FFF2-40B4-BE49-F238E27FC236}">
                <a16:creationId xmlns:a16="http://schemas.microsoft.com/office/drawing/2014/main" id="{709BD4D9-A196-4431-9306-BE509FA9EA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1181100"/>
            <a:ext cx="4953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CM2 — PARCOURS ORANGE</a:t>
            </a:r>
          </a:p>
        </p:txBody>
      </p:sp>
      <p:sp>
        <p:nvSpPr>
          <p:cNvPr id="11" name="corr3-cm1-answer-1">
            <a:extLst xmlns:a="http://schemas.openxmlformats.org/drawingml/2006/main">
              <a:ext uri="{FF2B5EF4-FFF2-40B4-BE49-F238E27FC236}">
                <a16:creationId xmlns:a16="http://schemas.microsoft.com/office/drawing/2014/main" id="{604E2F11-F49A-4BF2-BAD3-B0D50992FA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90700"/>
            <a:ext cx="4876800" cy="1838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475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475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a. De célèbres Gaulois résistaient.</a:t>
            </a:r>
          </a:p>
        </p:txBody>
      </p:sp>
      <p:sp>
        <p:nvSpPr>
          <p:cNvPr id="12" name="corr3-cm1-answer-2">
            <a:extLst xmlns:a="http://schemas.openxmlformats.org/drawingml/2006/main">
              <a:ext uri="{FF2B5EF4-FFF2-40B4-BE49-F238E27FC236}">
                <a16:creationId xmlns:a16="http://schemas.microsoft.com/office/drawing/2014/main" id="{6FF131EF-2AB1-4D9A-A669-83E821E0E6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705225"/>
            <a:ext cx="4876800" cy="1838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475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475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b. Un druide préparait des potions.</a:t>
            </a:r>
          </a:p>
        </p:txBody>
      </p:sp>
      <p:sp>
        <p:nvSpPr>
          <p:cNvPr id="13" name="corr3-cm1-correction-note">
            <a:extLst xmlns:a="http://schemas.openxmlformats.org/drawingml/2006/main">
              <a:ext uri="{FF2B5EF4-FFF2-40B4-BE49-F238E27FC236}">
                <a16:creationId xmlns:a16="http://schemas.microsoft.com/office/drawing/2014/main" id="{FDCDB3BA-1D6B-4961-96B8-33566243CE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695950"/>
            <a:ext cx="4953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E8E3E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E8E3E"/>
                </a:solidFill>
                <a:latin typeface="Arial"/>
                <a:ea typeface="Arial"/>
                <a:cs typeface="Arial"/>
              </a:rPr>
              <a:t>Les groupes supprimés précisaient le lieu.</a:t>
            </a:r>
          </a:p>
        </p:txBody>
      </p:sp>
      <p:sp>
        <p:nvSpPr>
          <p:cNvPr id="14" name="corr3-cm2-answer-1">
            <a:extLst xmlns:a="http://schemas.openxmlformats.org/drawingml/2006/main">
              <a:ext uri="{FF2B5EF4-FFF2-40B4-BE49-F238E27FC236}">
                <a16:creationId xmlns:a16="http://schemas.microsoft.com/office/drawing/2014/main" id="{7AD7A119-4B4E-42A8-949D-B13897AF30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1790700"/>
            <a:ext cx="48768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475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475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a. Il portait une couronne.</a:t>
            </a:r>
          </a:p>
        </p:txBody>
      </p:sp>
      <p:sp>
        <p:nvSpPr>
          <p:cNvPr id="15" name="corr3-cm2-answer-2">
            <a:extLst xmlns:a="http://schemas.openxmlformats.org/drawingml/2006/main">
              <a:ext uri="{FF2B5EF4-FFF2-40B4-BE49-F238E27FC236}">
                <a16:creationId xmlns:a16="http://schemas.microsoft.com/office/drawing/2014/main" id="{A0370892-B1E9-456D-8D94-F6DDB4271C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2743200"/>
            <a:ext cx="48768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475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475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b. Les soldats vénéraient César.</a:t>
            </a:r>
          </a:p>
        </p:txBody>
      </p:sp>
      <p:sp>
        <p:nvSpPr>
          <p:cNvPr id="16" name="corr3-cm2-answer-3">
            <a:extLst xmlns:a="http://schemas.openxmlformats.org/drawingml/2006/main">
              <a:ext uri="{FF2B5EF4-FFF2-40B4-BE49-F238E27FC236}">
                <a16:creationId xmlns:a16="http://schemas.microsoft.com/office/drawing/2014/main" id="{AE38FCFE-432D-42F6-9702-DE1BCC97CD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3695700"/>
            <a:ext cx="48768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475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475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c. Il voyagea.</a:t>
            </a:r>
          </a:p>
        </p:txBody>
      </p:sp>
      <p:sp>
        <p:nvSpPr>
          <p:cNvPr id="17" name="corr3-cm2-answer-4">
            <a:extLst xmlns:a="http://schemas.openxmlformats.org/drawingml/2006/main">
              <a:ext uri="{FF2B5EF4-FFF2-40B4-BE49-F238E27FC236}">
                <a16:creationId xmlns:a16="http://schemas.microsoft.com/office/drawing/2014/main" id="{4FAF6CC6-7604-4D29-B90A-B900D25EA0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4648200"/>
            <a:ext cx="48768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475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475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d. Il a mené des guerres.</a:t>
            </a:r>
          </a:p>
        </p:txBody>
      </p:sp>
      <p:sp>
        <p:nvSpPr>
          <p:cNvPr id="18" name="corr3-cm2-correction-note">
            <a:extLst xmlns:a="http://schemas.openxmlformats.org/drawingml/2006/main">
              <a:ext uri="{FF2B5EF4-FFF2-40B4-BE49-F238E27FC236}">
                <a16:creationId xmlns:a16="http://schemas.microsoft.com/office/drawing/2014/main" id="{8F552FA1-738D-4B61-B221-202B8A6878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5695950"/>
            <a:ext cx="4953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E8E3E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E8E3E"/>
                </a:solidFill>
                <a:latin typeface="Arial"/>
                <a:ea typeface="Arial"/>
                <a:cs typeface="Arial"/>
              </a:rPr>
              <a:t>La phrase conserve son sens principal.</a:t>
            </a:r>
          </a:p>
        </p:txBody>
      </p:sp>
    </p:spTree>
    <p:extLst>
      <p:ext uri="{BB962C8B-B14F-4D97-AF65-F5344CB8AC3E}">
        <p14:creationId xmlns:p14="http://schemas.microsoft.com/office/powerpoint/2010/main" val="114360256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top-band">
            <a:extLst xmlns:a="http://schemas.openxmlformats.org/drawingml/2006/main">
              <a:ext uri="{FF2B5EF4-FFF2-40B4-BE49-F238E27FC236}">
                <a16:creationId xmlns:a16="http://schemas.microsoft.com/office/drawing/2014/main" id="{10146E19-04C9-4E12-BE79-3E0ACA343A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21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0A41C25-371B-4AB3-9719-3EA1E4752C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85750"/>
            <a:ext cx="10096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222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4213D"/>
                </a:solidFill>
                <a:latin typeface="Arial"/>
                <a:ea typeface="Arial"/>
                <a:cs typeface="Arial"/>
              </a:rPr>
              <a:t>Exercice 9 — Identifier GS, GV et GC</a:t>
            </a:r>
          </a:p>
        </p:txBody>
      </p:sp>
      <p:sp>
        <p:nvSpPr>
          <p:cNvPr id="3" name="slide-number">
            <a:extLst xmlns:a="http://schemas.openxmlformats.org/drawingml/2006/main">
              <a:ext uri="{FF2B5EF4-FFF2-40B4-BE49-F238E27FC236}">
                <a16:creationId xmlns:a16="http://schemas.microsoft.com/office/drawing/2014/main" id="{6AB08944-2174-4E48-8491-F6082A80E9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44200" y="419100"/>
            <a:ext cx="9334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650" b="1">
                <a:solidFill>
                  <a:srgbClr val="5C667A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5C667A"/>
                </a:solidFill>
                <a:latin typeface="Arial"/>
                <a:ea typeface="Arial"/>
                <a:cs typeface="Arial"/>
              </a:rPr>
              <a:t>5/8</a:t>
            </a:r>
          </a:p>
        </p:txBody>
      </p:sp>
      <p:sp>
        <p:nvSpPr>
          <p:cNvPr id="4" name="title-rule">
            <a:extLst xmlns:a="http://schemas.openxmlformats.org/drawingml/2006/main">
              <a:ext uri="{FF2B5EF4-FFF2-40B4-BE49-F238E27FC236}">
                <a16:creationId xmlns:a16="http://schemas.microsoft.com/office/drawing/2014/main" id="{657B656F-D22F-460F-BDC0-3276956BAD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866775"/>
            <a:ext cx="11201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E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cm1-panel">
            <a:extLst xmlns:a="http://schemas.openxmlformats.org/drawingml/2006/main">
              <a:ext uri="{FF2B5EF4-FFF2-40B4-BE49-F238E27FC236}">
                <a16:creationId xmlns:a16="http://schemas.microsoft.com/office/drawing/2014/main" id="{6E31618F-3FB3-4361-A778-849C769D06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066800"/>
            <a:ext cx="5410200" cy="5219700"/>
          </a:xfrm>
          <a:prstGeom xmlns:a="http://schemas.openxmlformats.org/drawingml/2006/main" prst="roundRect">
            <a:avLst>
              <a:gd name="adj" fmla="val 3650"/>
            </a:avLst>
          </a:prstGeom>
          <a:solidFill xmlns:a="http://schemas.openxmlformats.org/drawingml/2006/main">
            <a:srgbClr val="FFF8D9"/>
          </a:solidFill>
          <a:ln xmlns:a="http://schemas.openxmlformats.org/drawingml/2006/main" w="9525">
            <a:solidFill>
              <a:srgbClr val="F4B400"/>
            </a:solidFill>
            <a:prstDash val="solid"/>
          </a:ln>
        </p:spPr>
      </p:sp>
      <p:sp>
        <p:nvSpPr>
          <p:cNvPr id="6" name="cm2-panel">
            <a:extLst xmlns:a="http://schemas.openxmlformats.org/drawingml/2006/main">
              <a:ext uri="{FF2B5EF4-FFF2-40B4-BE49-F238E27FC236}">
                <a16:creationId xmlns:a16="http://schemas.microsoft.com/office/drawing/2014/main" id="{60AA713B-C964-43FD-9E0A-5F6667F161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066800"/>
            <a:ext cx="5410200" cy="5219700"/>
          </a:xfrm>
          <a:prstGeom xmlns:a="http://schemas.openxmlformats.org/drawingml/2006/main" prst="roundRect">
            <a:avLst>
              <a:gd name="adj" fmla="val 3650"/>
            </a:avLst>
          </a:prstGeom>
          <a:solidFill xmlns:a="http://schemas.openxmlformats.org/drawingml/2006/main">
            <a:srgbClr val="FFF0E2"/>
          </a:solidFill>
          <a:ln xmlns:a="http://schemas.openxmlformats.org/drawingml/2006/main" w="9525">
            <a:solidFill>
              <a:srgbClr val="F57C00"/>
            </a:solidFill>
            <a:prstDash val="solid"/>
          </a:ln>
        </p:spPr>
      </p:sp>
      <p:sp>
        <p:nvSpPr>
          <p:cNvPr id="7" name="cm1-header">
            <a:extLst xmlns:a="http://schemas.openxmlformats.org/drawingml/2006/main">
              <a:ext uri="{FF2B5EF4-FFF2-40B4-BE49-F238E27FC236}">
                <a16:creationId xmlns:a16="http://schemas.microsoft.com/office/drawing/2014/main" id="{2302F436-ADA9-44CD-B71E-C811559626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066800"/>
            <a:ext cx="5410200" cy="552450"/>
          </a:xfrm>
          <a:prstGeom xmlns:a="http://schemas.openxmlformats.org/drawingml/2006/main" prst="roundRect">
            <a:avLst>
              <a:gd name="adj" fmla="val 34483"/>
            </a:avLst>
          </a:prstGeom>
          <a:solidFill xmlns:a="http://schemas.openxmlformats.org/drawingml/2006/main">
            <a:srgbClr val="F4B400"/>
          </a:solidFill>
          <a:ln xmlns:a="http://schemas.openxmlformats.org/drawingml/2006/main" w="9525">
            <a:solidFill>
              <a:srgbClr val="F4B400"/>
            </a:solidFill>
            <a:prstDash val="solid"/>
          </a:ln>
        </p:spPr>
      </p:sp>
      <p:sp>
        <p:nvSpPr>
          <p:cNvPr id="8" name="cm2-header">
            <a:extLst xmlns:a="http://schemas.openxmlformats.org/drawingml/2006/main">
              <a:ext uri="{FF2B5EF4-FFF2-40B4-BE49-F238E27FC236}">
                <a16:creationId xmlns:a16="http://schemas.microsoft.com/office/drawing/2014/main" id="{DCCEB9F6-EB9C-4916-85E7-33811C94B5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066800"/>
            <a:ext cx="5410200" cy="552450"/>
          </a:xfrm>
          <a:prstGeom xmlns:a="http://schemas.openxmlformats.org/drawingml/2006/main" prst="roundRect">
            <a:avLst>
              <a:gd name="adj" fmla="val 34483"/>
            </a:avLst>
          </a:prstGeom>
          <a:solidFill xmlns:a="http://schemas.openxmlformats.org/drawingml/2006/main">
            <a:srgbClr val="F57C00"/>
          </a:solidFill>
          <a:ln xmlns:a="http://schemas.openxmlformats.org/drawingml/2006/main" w="9525">
            <a:solidFill>
              <a:srgbClr val="F57C00"/>
            </a:solidFill>
            <a:prstDash val="solid"/>
          </a:ln>
        </p:spPr>
      </p:sp>
      <p:sp>
        <p:nvSpPr>
          <p:cNvPr id="9" name="cm1-label">
            <a:extLst xmlns:a="http://schemas.openxmlformats.org/drawingml/2006/main">
              <a:ext uri="{FF2B5EF4-FFF2-40B4-BE49-F238E27FC236}">
                <a16:creationId xmlns:a16="http://schemas.microsoft.com/office/drawing/2014/main" id="{EABC7A8B-1125-430F-B5E5-30C3EDB55F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181100"/>
            <a:ext cx="4953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4213D"/>
                </a:solidFill>
                <a:latin typeface="Arial"/>
                <a:ea typeface="Arial"/>
                <a:cs typeface="Arial"/>
              </a:rPr>
              <a:t>CM1 — PARCOURS JAUNE</a:t>
            </a:r>
          </a:p>
        </p:txBody>
      </p:sp>
      <p:sp>
        <p:nvSpPr>
          <p:cNvPr id="10" name="cm2-label">
            <a:extLst xmlns:a="http://schemas.openxmlformats.org/drawingml/2006/main">
              <a:ext uri="{FF2B5EF4-FFF2-40B4-BE49-F238E27FC236}">
                <a16:creationId xmlns:a16="http://schemas.microsoft.com/office/drawing/2014/main" id="{14B30487-2BA2-4729-9F58-B67C04F8C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1181100"/>
            <a:ext cx="4953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CM2 — PARCOURS ORANGE</a:t>
            </a:r>
          </a:p>
        </p:txBody>
      </p:sp>
      <p:sp>
        <p:nvSpPr>
          <p:cNvPr id="11" name="ex9-cm1-instruction">
            <a:extLst xmlns:a="http://schemas.openxmlformats.org/drawingml/2006/main">
              <a:ext uri="{FF2B5EF4-FFF2-40B4-BE49-F238E27FC236}">
                <a16:creationId xmlns:a16="http://schemas.microsoft.com/office/drawing/2014/main" id="{3754DD52-10C6-4482-948F-91C32147E5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752600"/>
            <a:ext cx="4953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871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4213D"/>
                </a:solidFill>
                <a:latin typeface="Arial"/>
                <a:ea typeface="Arial"/>
                <a:cs typeface="Arial"/>
              </a:rPr>
              <a:t>Recopie. Souligne GS en bleu, GV en rouge et GC en vert.</a:t>
            </a:r>
          </a:p>
        </p:txBody>
      </p:sp>
      <p:sp>
        <p:nvSpPr>
          <p:cNvPr id="12" name="ex9-cm1-item-1">
            <a:extLst xmlns:a="http://schemas.openxmlformats.org/drawingml/2006/main">
              <a:ext uri="{FF2B5EF4-FFF2-40B4-BE49-F238E27FC236}">
                <a16:creationId xmlns:a16="http://schemas.microsoft.com/office/drawing/2014/main" id="{9A0355BA-CDF3-4C01-B912-5C974200CF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533650"/>
            <a:ext cx="4876800" cy="1400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625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625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a. Les troupes ont construit un camp près du fleuve.</a:t>
            </a:r>
          </a:p>
        </p:txBody>
      </p:sp>
      <p:sp>
        <p:nvSpPr>
          <p:cNvPr id="13" name="ex9-cm1-item-2">
            <a:extLst xmlns:a="http://schemas.openxmlformats.org/drawingml/2006/main">
              <a:ext uri="{FF2B5EF4-FFF2-40B4-BE49-F238E27FC236}">
                <a16:creationId xmlns:a16="http://schemas.microsoft.com/office/drawing/2014/main" id="{3A228C64-E61E-4118-80EE-240237EDC0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010025"/>
            <a:ext cx="4876800" cy="1400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625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625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b. L’empereur a conquis la Gaule en huit ans.</a:t>
            </a:r>
          </a:p>
        </p:txBody>
      </p:sp>
      <p:sp>
        <p:nvSpPr>
          <p:cNvPr id="14" name="ex9-cm1-note">
            <a:extLst xmlns:a="http://schemas.openxmlformats.org/drawingml/2006/main">
              <a:ext uri="{FF2B5EF4-FFF2-40B4-BE49-F238E27FC236}">
                <a16:creationId xmlns:a16="http://schemas.microsoft.com/office/drawing/2014/main" id="{87883C17-1D71-48B9-99C6-D93D47AAA2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695950"/>
            <a:ext cx="4953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5C667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5C667A"/>
                </a:solidFill>
                <a:latin typeface="Arial"/>
                <a:ea typeface="Arial"/>
                <a:cs typeface="Arial"/>
              </a:rPr>
              <a:t>À faire : a et b.</a:t>
            </a:r>
          </a:p>
        </p:txBody>
      </p:sp>
      <p:sp>
        <p:nvSpPr>
          <p:cNvPr id="15" name="ex9-cm2-instruction">
            <a:extLst xmlns:a="http://schemas.openxmlformats.org/drawingml/2006/main">
              <a:ext uri="{FF2B5EF4-FFF2-40B4-BE49-F238E27FC236}">
                <a16:creationId xmlns:a16="http://schemas.microsoft.com/office/drawing/2014/main" id="{C6C98AE1-71BE-4CF6-9870-6207912D82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1752600"/>
            <a:ext cx="4953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871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4213D"/>
                </a:solidFill>
                <a:latin typeface="Arial"/>
                <a:ea typeface="Arial"/>
                <a:cs typeface="Arial"/>
              </a:rPr>
              <a:t>Recopie. Souligne GS en bleu, GV en rouge et GC en vert.</a:t>
            </a:r>
          </a:p>
        </p:txBody>
      </p:sp>
      <p:sp>
        <p:nvSpPr>
          <p:cNvPr id="16" name="ex9-cm2-item-1">
            <a:extLst xmlns:a="http://schemas.openxmlformats.org/drawingml/2006/main">
              <a:ext uri="{FF2B5EF4-FFF2-40B4-BE49-F238E27FC236}">
                <a16:creationId xmlns:a16="http://schemas.microsoft.com/office/drawing/2014/main" id="{2C538221-50FA-4639-A8B4-C0077079D1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2533650"/>
            <a:ext cx="4876800" cy="657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2143"/>
          </a:bodyPr>
          <a:lstStyle xmlns:a="http://schemas.openxmlformats.org/drawingml/2006/main"/>
          <a:p xmlns:a="http://schemas.openxmlformats.org/drawingml/2006/main">
            <a:pPr algn="l">
              <a:defRPr sz="2625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625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a. Des alliés ont soutenu César au Sénat.</a:t>
            </a:r>
          </a:p>
        </p:txBody>
      </p:sp>
      <p:sp>
        <p:nvSpPr>
          <p:cNvPr id="17" name="ex9-cm2-item-2">
            <a:extLst xmlns:a="http://schemas.openxmlformats.org/drawingml/2006/main">
              <a:ext uri="{FF2B5EF4-FFF2-40B4-BE49-F238E27FC236}">
                <a16:creationId xmlns:a16="http://schemas.microsoft.com/office/drawing/2014/main" id="{5F6569B5-EB44-4C17-929B-BC333EE85C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3267075"/>
            <a:ext cx="4876800" cy="657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2143"/>
          </a:bodyPr>
          <a:lstStyle xmlns:a="http://schemas.openxmlformats.org/drawingml/2006/main"/>
          <a:p xmlns:a="http://schemas.openxmlformats.org/drawingml/2006/main">
            <a:pPr algn="l">
              <a:defRPr sz="2625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625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b. Ces hommes ont défendu leur opinion avec conviction.</a:t>
            </a:r>
          </a:p>
        </p:txBody>
      </p:sp>
      <p:sp>
        <p:nvSpPr>
          <p:cNvPr id="18" name="ex9-cm2-item-3">
            <a:extLst xmlns:a="http://schemas.openxmlformats.org/drawingml/2006/main">
              <a:ext uri="{FF2B5EF4-FFF2-40B4-BE49-F238E27FC236}">
                <a16:creationId xmlns:a16="http://schemas.microsoft.com/office/drawing/2014/main" id="{48098E08-5D90-4FB5-B42A-D25C2445C1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4000500"/>
            <a:ext cx="4876800" cy="657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68930"/>
          </a:bodyPr>
          <a:lstStyle xmlns:a="http://schemas.openxmlformats.org/drawingml/2006/main"/>
          <a:p xmlns:a="http://schemas.openxmlformats.org/drawingml/2006/main">
            <a:pPr algn="l">
              <a:defRPr sz="2625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625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c. Les écrits de César relataient ses campagnes militaires dans les moindres détails.</a:t>
            </a:r>
          </a:p>
        </p:txBody>
      </p:sp>
      <p:sp>
        <p:nvSpPr>
          <p:cNvPr id="19" name="ex9-cm2-item-4">
            <a:extLst xmlns:a="http://schemas.openxmlformats.org/drawingml/2006/main">
              <a:ext uri="{FF2B5EF4-FFF2-40B4-BE49-F238E27FC236}">
                <a16:creationId xmlns:a16="http://schemas.microsoft.com/office/drawing/2014/main" id="{E65CBFBA-D381-4368-8B04-6334ABE9D1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4733925"/>
            <a:ext cx="4876800" cy="657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2143"/>
          </a:bodyPr>
          <a:lstStyle xmlns:a="http://schemas.openxmlformats.org/drawingml/2006/main"/>
          <a:p xmlns:a="http://schemas.openxmlformats.org/drawingml/2006/main">
            <a:pPr algn="l">
              <a:defRPr sz="2625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625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d. César a réuni ses commentaires sur la guerre des Gaules dans un livre.</a:t>
            </a:r>
          </a:p>
        </p:txBody>
      </p:sp>
      <p:sp>
        <p:nvSpPr>
          <p:cNvPr id="20" name="ex9-cm2-note">
            <a:extLst xmlns:a="http://schemas.openxmlformats.org/drawingml/2006/main">
              <a:ext uri="{FF2B5EF4-FFF2-40B4-BE49-F238E27FC236}">
                <a16:creationId xmlns:a16="http://schemas.microsoft.com/office/drawing/2014/main" id="{E7469AC6-8FEA-471D-BD91-481E55E603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5695950"/>
            <a:ext cx="4953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5C667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5C667A"/>
                </a:solidFill>
                <a:latin typeface="Arial"/>
                <a:ea typeface="Arial"/>
                <a:cs typeface="Arial"/>
              </a:rPr>
              <a:t>À faire : a, b, c et d.</a:t>
            </a:r>
          </a:p>
        </p:txBody>
      </p:sp>
    </p:spTree>
    <p:extLst>
      <p:ext uri="{BB962C8B-B14F-4D97-AF65-F5344CB8AC3E}">
        <p14:creationId xmlns:p14="http://schemas.microsoft.com/office/powerpoint/2010/main" val="1615204031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top-band">
            <a:extLst xmlns:a="http://schemas.openxmlformats.org/drawingml/2006/main">
              <a:ext uri="{FF2B5EF4-FFF2-40B4-BE49-F238E27FC236}">
                <a16:creationId xmlns:a16="http://schemas.microsoft.com/office/drawing/2014/main" id="{47D19FEE-E89A-4326-A72C-2A57E2C678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8E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8531AE4-939B-4B9E-A681-1155E677D7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85750"/>
            <a:ext cx="10096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222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4213D"/>
                </a:solidFill>
                <a:latin typeface="Arial"/>
                <a:ea typeface="Arial"/>
                <a:cs typeface="Arial"/>
              </a:rPr>
              <a:t>Correction 9 — Les trois groupes</a:t>
            </a:r>
          </a:p>
        </p:txBody>
      </p:sp>
      <p:sp>
        <p:nvSpPr>
          <p:cNvPr id="3" name="slide-number">
            <a:extLst xmlns:a="http://schemas.openxmlformats.org/drawingml/2006/main">
              <a:ext uri="{FF2B5EF4-FFF2-40B4-BE49-F238E27FC236}">
                <a16:creationId xmlns:a16="http://schemas.microsoft.com/office/drawing/2014/main" id="{C40D8A0D-5A85-4AD9-BACC-7188078B24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44200" y="419100"/>
            <a:ext cx="9334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650" b="1">
                <a:solidFill>
                  <a:srgbClr val="5C667A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5C667A"/>
                </a:solidFill>
                <a:latin typeface="Arial"/>
                <a:ea typeface="Arial"/>
                <a:cs typeface="Arial"/>
              </a:rPr>
              <a:t>6/8</a:t>
            </a:r>
          </a:p>
        </p:txBody>
      </p:sp>
      <p:sp>
        <p:nvSpPr>
          <p:cNvPr id="4" name="title-rule">
            <a:extLst xmlns:a="http://schemas.openxmlformats.org/drawingml/2006/main">
              <a:ext uri="{FF2B5EF4-FFF2-40B4-BE49-F238E27FC236}">
                <a16:creationId xmlns:a16="http://schemas.microsoft.com/office/drawing/2014/main" id="{F899C652-116F-4251-924E-D2E99ACD29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866775"/>
            <a:ext cx="11201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E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cm1-panel">
            <a:extLst xmlns:a="http://schemas.openxmlformats.org/drawingml/2006/main">
              <a:ext uri="{FF2B5EF4-FFF2-40B4-BE49-F238E27FC236}">
                <a16:creationId xmlns:a16="http://schemas.microsoft.com/office/drawing/2014/main" id="{13AAE49E-26C8-430B-BEF4-2B982DC10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066800"/>
            <a:ext cx="5410200" cy="5219700"/>
          </a:xfrm>
          <a:prstGeom xmlns:a="http://schemas.openxmlformats.org/drawingml/2006/main" prst="roundRect">
            <a:avLst>
              <a:gd name="adj" fmla="val 3650"/>
            </a:avLst>
          </a:prstGeom>
          <a:solidFill xmlns:a="http://schemas.openxmlformats.org/drawingml/2006/main">
            <a:srgbClr val="FFF8D9"/>
          </a:solidFill>
          <a:ln xmlns:a="http://schemas.openxmlformats.org/drawingml/2006/main" w="9525">
            <a:solidFill>
              <a:srgbClr val="F4B400"/>
            </a:solidFill>
            <a:prstDash val="solid"/>
          </a:ln>
        </p:spPr>
      </p:sp>
      <p:sp>
        <p:nvSpPr>
          <p:cNvPr id="6" name="cm2-panel">
            <a:extLst xmlns:a="http://schemas.openxmlformats.org/drawingml/2006/main">
              <a:ext uri="{FF2B5EF4-FFF2-40B4-BE49-F238E27FC236}">
                <a16:creationId xmlns:a16="http://schemas.microsoft.com/office/drawing/2014/main" id="{32D7CB03-D348-4163-A1AE-8C3047D8C8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066800"/>
            <a:ext cx="5410200" cy="5219700"/>
          </a:xfrm>
          <a:prstGeom xmlns:a="http://schemas.openxmlformats.org/drawingml/2006/main" prst="roundRect">
            <a:avLst>
              <a:gd name="adj" fmla="val 3650"/>
            </a:avLst>
          </a:prstGeom>
          <a:solidFill xmlns:a="http://schemas.openxmlformats.org/drawingml/2006/main">
            <a:srgbClr val="FFF0E2"/>
          </a:solidFill>
          <a:ln xmlns:a="http://schemas.openxmlformats.org/drawingml/2006/main" w="9525">
            <a:solidFill>
              <a:srgbClr val="F57C00"/>
            </a:solidFill>
            <a:prstDash val="solid"/>
          </a:ln>
        </p:spPr>
      </p:sp>
      <p:sp>
        <p:nvSpPr>
          <p:cNvPr id="7" name="cm1-header">
            <a:extLst xmlns:a="http://schemas.openxmlformats.org/drawingml/2006/main">
              <a:ext uri="{FF2B5EF4-FFF2-40B4-BE49-F238E27FC236}">
                <a16:creationId xmlns:a16="http://schemas.microsoft.com/office/drawing/2014/main" id="{CD38A310-BB42-445F-A56C-CB534B654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066800"/>
            <a:ext cx="5410200" cy="552450"/>
          </a:xfrm>
          <a:prstGeom xmlns:a="http://schemas.openxmlformats.org/drawingml/2006/main" prst="roundRect">
            <a:avLst>
              <a:gd name="adj" fmla="val 34483"/>
            </a:avLst>
          </a:prstGeom>
          <a:solidFill xmlns:a="http://schemas.openxmlformats.org/drawingml/2006/main">
            <a:srgbClr val="F4B400"/>
          </a:solidFill>
          <a:ln xmlns:a="http://schemas.openxmlformats.org/drawingml/2006/main" w="9525">
            <a:solidFill>
              <a:srgbClr val="F4B400"/>
            </a:solidFill>
            <a:prstDash val="solid"/>
          </a:ln>
        </p:spPr>
      </p:sp>
      <p:sp>
        <p:nvSpPr>
          <p:cNvPr id="8" name="cm2-header">
            <a:extLst xmlns:a="http://schemas.openxmlformats.org/drawingml/2006/main">
              <a:ext uri="{FF2B5EF4-FFF2-40B4-BE49-F238E27FC236}">
                <a16:creationId xmlns:a16="http://schemas.microsoft.com/office/drawing/2014/main" id="{FFFE25E1-108F-4C1A-AEAD-F5E41EE1EE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066800"/>
            <a:ext cx="5410200" cy="552450"/>
          </a:xfrm>
          <a:prstGeom xmlns:a="http://schemas.openxmlformats.org/drawingml/2006/main" prst="roundRect">
            <a:avLst>
              <a:gd name="adj" fmla="val 34483"/>
            </a:avLst>
          </a:prstGeom>
          <a:solidFill xmlns:a="http://schemas.openxmlformats.org/drawingml/2006/main">
            <a:srgbClr val="F57C00"/>
          </a:solidFill>
          <a:ln xmlns:a="http://schemas.openxmlformats.org/drawingml/2006/main" w="9525">
            <a:solidFill>
              <a:srgbClr val="F57C00"/>
            </a:solidFill>
            <a:prstDash val="solid"/>
          </a:ln>
        </p:spPr>
      </p:sp>
      <p:sp>
        <p:nvSpPr>
          <p:cNvPr id="9" name="cm1-label">
            <a:extLst xmlns:a="http://schemas.openxmlformats.org/drawingml/2006/main">
              <a:ext uri="{FF2B5EF4-FFF2-40B4-BE49-F238E27FC236}">
                <a16:creationId xmlns:a16="http://schemas.microsoft.com/office/drawing/2014/main" id="{B42DD501-E7F9-4670-A5E2-E52C95A29D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181100"/>
            <a:ext cx="4953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4213D"/>
                </a:solidFill>
                <a:latin typeface="Arial"/>
                <a:ea typeface="Arial"/>
                <a:cs typeface="Arial"/>
              </a:rPr>
              <a:t>CM1 — PARCOURS JAUNE</a:t>
            </a:r>
          </a:p>
        </p:txBody>
      </p:sp>
      <p:sp>
        <p:nvSpPr>
          <p:cNvPr id="10" name="cm2-label">
            <a:extLst xmlns:a="http://schemas.openxmlformats.org/drawingml/2006/main">
              <a:ext uri="{FF2B5EF4-FFF2-40B4-BE49-F238E27FC236}">
                <a16:creationId xmlns:a16="http://schemas.microsoft.com/office/drawing/2014/main" id="{FEA178B8-77F1-48E4-ACD7-2ACAEFC9E9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1181100"/>
            <a:ext cx="4953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CM2 — PARCOURS ORANGE</a:t>
            </a:r>
          </a:p>
        </p:txBody>
      </p:sp>
      <p:sp>
        <p:nvSpPr>
          <p:cNvPr id="11" name="corr9-cm1-answer-1">
            <a:extLst xmlns:a="http://schemas.openxmlformats.org/drawingml/2006/main">
              <a:ext uri="{FF2B5EF4-FFF2-40B4-BE49-F238E27FC236}">
                <a16:creationId xmlns:a16="http://schemas.microsoft.com/office/drawing/2014/main" id="{E09CAD2D-0FC3-49F9-A802-0AF0B41487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90700"/>
            <a:ext cx="4876800" cy="1838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325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4213D"/>
                </a:solidFill>
                <a:latin typeface="Arial"/>
                <a:ea typeface="Arial"/>
                <a:cs typeface="Arial"/>
              </a:rPr>
              <a:t>a. </a:t>
            </a:r>
            <a:r>
              <a:rPr sz="2325" b="1">
                <a:solidFill>
                  <a:srgbClr val="1565C0"/>
                </a:solidFill>
                <a:latin typeface="Arial"/>
                <a:ea typeface="Arial"/>
                <a:cs typeface="Arial"/>
              </a:rPr>
              <a:t>Les troupes </a:t>
            </a:r>
            <a:r>
              <a:rPr sz="2325" b="1">
                <a:solidFill>
                  <a:srgbClr val="D93025"/>
                </a:solidFill>
                <a:latin typeface="Arial"/>
                <a:ea typeface="Arial"/>
                <a:cs typeface="Arial"/>
              </a:rPr>
              <a:t>ont construit un camp </a:t>
            </a:r>
            <a:r>
              <a:rPr sz="2325" b="1">
                <a:solidFill>
                  <a:srgbClr val="218838"/>
                </a:solidFill>
                <a:latin typeface="Arial"/>
                <a:ea typeface="Arial"/>
                <a:cs typeface="Arial"/>
              </a:rPr>
              <a:t>près du fleuve.</a:t>
            </a:r>
          </a:p>
        </p:txBody>
      </p:sp>
      <p:sp>
        <p:nvSpPr>
          <p:cNvPr id="12" name="corr9-cm1-answer-2">
            <a:extLst xmlns:a="http://schemas.openxmlformats.org/drawingml/2006/main">
              <a:ext uri="{FF2B5EF4-FFF2-40B4-BE49-F238E27FC236}">
                <a16:creationId xmlns:a16="http://schemas.microsoft.com/office/drawing/2014/main" id="{F7915AB7-EE78-4448-BF41-E4312026B2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705225"/>
            <a:ext cx="4876800" cy="1838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325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4213D"/>
                </a:solidFill>
                <a:latin typeface="Arial"/>
                <a:ea typeface="Arial"/>
                <a:cs typeface="Arial"/>
              </a:rPr>
              <a:t>b. </a:t>
            </a:r>
            <a:r>
              <a:rPr sz="2325" b="1">
                <a:solidFill>
                  <a:srgbClr val="1565C0"/>
                </a:solidFill>
                <a:latin typeface="Arial"/>
                <a:ea typeface="Arial"/>
                <a:cs typeface="Arial"/>
              </a:rPr>
              <a:t>L’empereur </a:t>
            </a:r>
            <a:r>
              <a:rPr sz="2325" b="1">
                <a:solidFill>
                  <a:srgbClr val="D93025"/>
                </a:solidFill>
                <a:latin typeface="Arial"/>
                <a:ea typeface="Arial"/>
                <a:cs typeface="Arial"/>
              </a:rPr>
              <a:t>a conquis la Gaule </a:t>
            </a:r>
            <a:r>
              <a:rPr sz="2325" b="1">
                <a:solidFill>
                  <a:srgbClr val="218838"/>
                </a:solidFill>
                <a:latin typeface="Arial"/>
                <a:ea typeface="Arial"/>
                <a:cs typeface="Arial"/>
              </a:rPr>
              <a:t>en huit ans.</a:t>
            </a:r>
          </a:p>
        </p:txBody>
      </p:sp>
      <p:sp>
        <p:nvSpPr>
          <p:cNvPr id="13" name="corr9-cm1-correction-note">
            <a:extLst xmlns:a="http://schemas.openxmlformats.org/drawingml/2006/main">
              <a:ext uri="{FF2B5EF4-FFF2-40B4-BE49-F238E27FC236}">
                <a16:creationId xmlns:a16="http://schemas.microsoft.com/office/drawing/2014/main" id="{01B39059-059F-43CF-ADEF-BD58FB8CA3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695950"/>
            <a:ext cx="4953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E8E3E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E8E3E"/>
                </a:solidFill>
                <a:latin typeface="Arial"/>
                <a:ea typeface="Arial"/>
                <a:cs typeface="Arial"/>
              </a:rPr>
              <a:t>Bleu = GS · rouge = GV · vert = GC</a:t>
            </a:r>
          </a:p>
        </p:txBody>
      </p:sp>
      <p:sp>
        <p:nvSpPr>
          <p:cNvPr id="14" name="corr9-cm2-answer-1">
            <a:extLst xmlns:a="http://schemas.openxmlformats.org/drawingml/2006/main">
              <a:ext uri="{FF2B5EF4-FFF2-40B4-BE49-F238E27FC236}">
                <a16:creationId xmlns:a16="http://schemas.microsoft.com/office/drawing/2014/main" id="{E449A6E5-D334-42B4-A978-881F1AF593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1790700"/>
            <a:ext cx="48768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325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4213D"/>
                </a:solidFill>
                <a:latin typeface="Arial"/>
                <a:ea typeface="Arial"/>
                <a:cs typeface="Arial"/>
              </a:rPr>
              <a:t>a. </a:t>
            </a:r>
            <a:r>
              <a:rPr sz="2325" b="1">
                <a:solidFill>
                  <a:srgbClr val="1565C0"/>
                </a:solidFill>
                <a:latin typeface="Arial"/>
                <a:ea typeface="Arial"/>
                <a:cs typeface="Arial"/>
              </a:rPr>
              <a:t>Des alliés </a:t>
            </a:r>
            <a:r>
              <a:rPr sz="2325" b="1">
                <a:solidFill>
                  <a:srgbClr val="D93025"/>
                </a:solidFill>
                <a:latin typeface="Arial"/>
                <a:ea typeface="Arial"/>
                <a:cs typeface="Arial"/>
              </a:rPr>
              <a:t>ont soutenu César </a:t>
            </a:r>
            <a:r>
              <a:rPr sz="2325" b="1">
                <a:solidFill>
                  <a:srgbClr val="218838"/>
                </a:solidFill>
                <a:latin typeface="Arial"/>
                <a:ea typeface="Arial"/>
                <a:cs typeface="Arial"/>
              </a:rPr>
              <a:t>au Sénat.</a:t>
            </a:r>
          </a:p>
        </p:txBody>
      </p:sp>
      <p:sp>
        <p:nvSpPr>
          <p:cNvPr id="15" name="corr9-cm2-answer-2">
            <a:extLst xmlns:a="http://schemas.openxmlformats.org/drawingml/2006/main">
              <a:ext uri="{FF2B5EF4-FFF2-40B4-BE49-F238E27FC236}">
                <a16:creationId xmlns:a16="http://schemas.microsoft.com/office/drawing/2014/main" id="{0FFC796A-076F-4328-9D6F-4F31C46ED2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2743200"/>
            <a:ext cx="48768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325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4213D"/>
                </a:solidFill>
                <a:latin typeface="Arial"/>
                <a:ea typeface="Arial"/>
                <a:cs typeface="Arial"/>
              </a:rPr>
              <a:t>b. </a:t>
            </a:r>
            <a:r>
              <a:rPr sz="2325" b="1">
                <a:solidFill>
                  <a:srgbClr val="1565C0"/>
                </a:solidFill>
                <a:latin typeface="Arial"/>
                <a:ea typeface="Arial"/>
                <a:cs typeface="Arial"/>
              </a:rPr>
              <a:t>Ces hommes </a:t>
            </a:r>
            <a:r>
              <a:rPr sz="2325" b="1">
                <a:solidFill>
                  <a:srgbClr val="D93025"/>
                </a:solidFill>
                <a:latin typeface="Arial"/>
                <a:ea typeface="Arial"/>
                <a:cs typeface="Arial"/>
              </a:rPr>
              <a:t>ont défendu leur opinion </a:t>
            </a:r>
            <a:r>
              <a:rPr sz="2325" b="1">
                <a:solidFill>
                  <a:srgbClr val="218838"/>
                </a:solidFill>
                <a:latin typeface="Arial"/>
                <a:ea typeface="Arial"/>
                <a:cs typeface="Arial"/>
              </a:rPr>
              <a:t>avec conviction.</a:t>
            </a:r>
          </a:p>
        </p:txBody>
      </p:sp>
      <p:sp>
        <p:nvSpPr>
          <p:cNvPr id="16" name="corr9-cm2-answer-3">
            <a:extLst xmlns:a="http://schemas.openxmlformats.org/drawingml/2006/main">
              <a:ext uri="{FF2B5EF4-FFF2-40B4-BE49-F238E27FC236}">
                <a16:creationId xmlns:a16="http://schemas.microsoft.com/office/drawing/2014/main" id="{40E5DF9E-2A93-40D1-A76E-A21115F65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3695700"/>
            <a:ext cx="48768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2437"/>
          </a:bodyPr>
          <a:lstStyle xmlns:a="http://schemas.openxmlformats.org/drawingml/2006/main"/>
          <a:p xmlns:a="http://schemas.openxmlformats.org/drawingml/2006/main">
            <a:pPr>
              <a:defRPr sz="2325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4213D"/>
                </a:solidFill>
                <a:latin typeface="Arial"/>
                <a:ea typeface="Arial"/>
                <a:cs typeface="Arial"/>
              </a:rPr>
              <a:t>c. </a:t>
            </a:r>
            <a:r>
              <a:rPr sz="2325" b="1">
                <a:solidFill>
                  <a:srgbClr val="1565C0"/>
                </a:solidFill>
                <a:latin typeface="Arial"/>
                <a:ea typeface="Arial"/>
                <a:cs typeface="Arial"/>
              </a:rPr>
              <a:t>Les écrits de César </a:t>
            </a:r>
            <a:r>
              <a:rPr sz="2325" b="1">
                <a:solidFill>
                  <a:srgbClr val="D93025"/>
                </a:solidFill>
                <a:latin typeface="Arial"/>
                <a:ea typeface="Arial"/>
                <a:cs typeface="Arial"/>
              </a:rPr>
              <a:t>relataient ses campagnes militaires </a:t>
            </a:r>
            <a:r>
              <a:rPr sz="2325" b="1">
                <a:solidFill>
                  <a:srgbClr val="218838"/>
                </a:solidFill>
                <a:latin typeface="Arial"/>
                <a:ea typeface="Arial"/>
                <a:cs typeface="Arial"/>
              </a:rPr>
              <a:t>dans les moindres détails.</a:t>
            </a:r>
          </a:p>
        </p:txBody>
      </p:sp>
      <p:sp>
        <p:nvSpPr>
          <p:cNvPr id="17" name="corr9-cm2-answer-4">
            <a:extLst xmlns:a="http://schemas.openxmlformats.org/drawingml/2006/main">
              <a:ext uri="{FF2B5EF4-FFF2-40B4-BE49-F238E27FC236}">
                <a16:creationId xmlns:a16="http://schemas.microsoft.com/office/drawing/2014/main" id="{70733FA8-2A09-486F-8525-4B52273387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4648200"/>
            <a:ext cx="48768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9934"/>
          </a:bodyPr>
          <a:lstStyle xmlns:a="http://schemas.openxmlformats.org/drawingml/2006/main"/>
          <a:p xmlns:a="http://schemas.openxmlformats.org/drawingml/2006/main">
            <a:pPr>
              <a:defRPr sz="2325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4213D"/>
                </a:solidFill>
                <a:latin typeface="Arial"/>
                <a:ea typeface="Arial"/>
                <a:cs typeface="Arial"/>
              </a:rPr>
              <a:t>d. </a:t>
            </a:r>
            <a:r>
              <a:rPr sz="2325" b="1">
                <a:solidFill>
                  <a:srgbClr val="1565C0"/>
                </a:solidFill>
                <a:latin typeface="Arial"/>
                <a:ea typeface="Arial"/>
                <a:cs typeface="Arial"/>
              </a:rPr>
              <a:t>César </a:t>
            </a:r>
            <a:r>
              <a:rPr sz="2325" b="1">
                <a:solidFill>
                  <a:srgbClr val="D93025"/>
                </a:solidFill>
                <a:latin typeface="Arial"/>
                <a:ea typeface="Arial"/>
                <a:cs typeface="Arial"/>
              </a:rPr>
              <a:t>a réuni ses commentaires sur la guerre des Gaules </a:t>
            </a:r>
            <a:r>
              <a:rPr sz="2325" b="1">
                <a:solidFill>
                  <a:srgbClr val="218838"/>
                </a:solidFill>
                <a:latin typeface="Arial"/>
                <a:ea typeface="Arial"/>
                <a:cs typeface="Arial"/>
              </a:rPr>
              <a:t>dans un livre.</a:t>
            </a:r>
          </a:p>
        </p:txBody>
      </p:sp>
      <p:sp>
        <p:nvSpPr>
          <p:cNvPr id="18" name="corr9-cm2-correction-note">
            <a:extLst xmlns:a="http://schemas.openxmlformats.org/drawingml/2006/main">
              <a:ext uri="{FF2B5EF4-FFF2-40B4-BE49-F238E27FC236}">
                <a16:creationId xmlns:a16="http://schemas.microsoft.com/office/drawing/2014/main" id="{FC10E8C7-0B36-48B1-A8F2-516550B1C1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5695950"/>
            <a:ext cx="4953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E8E3E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E8E3E"/>
                </a:solidFill>
                <a:latin typeface="Arial"/>
                <a:ea typeface="Arial"/>
                <a:cs typeface="Arial"/>
              </a:rPr>
              <a:t>Bleu = GS · rouge = GV · vert = GC</a:t>
            </a:r>
          </a:p>
        </p:txBody>
      </p:sp>
    </p:spTree>
    <p:extLst>
      <p:ext uri="{BB962C8B-B14F-4D97-AF65-F5344CB8AC3E}">
        <p14:creationId xmlns:p14="http://schemas.microsoft.com/office/powerpoint/2010/main" val="1951268255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top-band">
            <a:extLst xmlns:a="http://schemas.openxmlformats.org/drawingml/2006/main">
              <a:ext uri="{FF2B5EF4-FFF2-40B4-BE49-F238E27FC236}">
                <a16:creationId xmlns:a16="http://schemas.microsoft.com/office/drawing/2014/main" id="{F48EA552-5F32-4C11-84D1-1367DEFF70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21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88D411C-670B-4483-B8F5-D6E69F6699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85750"/>
            <a:ext cx="10096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222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4213D"/>
                </a:solidFill>
                <a:latin typeface="Arial"/>
                <a:ea typeface="Arial"/>
                <a:cs typeface="Arial"/>
              </a:rPr>
              <a:t>Exercice 11 — Bonus : ajouter un GC</a:t>
            </a:r>
          </a:p>
        </p:txBody>
      </p:sp>
      <p:sp>
        <p:nvSpPr>
          <p:cNvPr id="3" name="slide-number">
            <a:extLst xmlns:a="http://schemas.openxmlformats.org/drawingml/2006/main">
              <a:ext uri="{FF2B5EF4-FFF2-40B4-BE49-F238E27FC236}">
                <a16:creationId xmlns:a16="http://schemas.microsoft.com/office/drawing/2014/main" id="{C3A9DE1C-1BDE-4BD7-AC65-CDA45A42B7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44200" y="419100"/>
            <a:ext cx="9334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650" b="1">
                <a:solidFill>
                  <a:srgbClr val="5C667A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5C667A"/>
                </a:solidFill>
                <a:latin typeface="Arial"/>
                <a:ea typeface="Arial"/>
                <a:cs typeface="Arial"/>
              </a:rPr>
              <a:t>7/8</a:t>
            </a:r>
          </a:p>
        </p:txBody>
      </p:sp>
      <p:sp>
        <p:nvSpPr>
          <p:cNvPr id="4" name="title-rule">
            <a:extLst xmlns:a="http://schemas.openxmlformats.org/drawingml/2006/main">
              <a:ext uri="{FF2B5EF4-FFF2-40B4-BE49-F238E27FC236}">
                <a16:creationId xmlns:a16="http://schemas.microsoft.com/office/drawing/2014/main" id="{FB0508D5-A8CA-491A-A1C3-88A5E8A121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866775"/>
            <a:ext cx="11201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E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cm1-panel">
            <a:extLst xmlns:a="http://schemas.openxmlformats.org/drawingml/2006/main">
              <a:ext uri="{FF2B5EF4-FFF2-40B4-BE49-F238E27FC236}">
                <a16:creationId xmlns:a16="http://schemas.microsoft.com/office/drawing/2014/main" id="{40792E48-0289-446F-B3A5-B580B3F89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066800"/>
            <a:ext cx="5410200" cy="5219700"/>
          </a:xfrm>
          <a:prstGeom xmlns:a="http://schemas.openxmlformats.org/drawingml/2006/main" prst="roundRect">
            <a:avLst>
              <a:gd name="adj" fmla="val 3650"/>
            </a:avLst>
          </a:prstGeom>
          <a:solidFill xmlns:a="http://schemas.openxmlformats.org/drawingml/2006/main">
            <a:srgbClr val="FFF8D9"/>
          </a:solidFill>
          <a:ln xmlns:a="http://schemas.openxmlformats.org/drawingml/2006/main" w="9525">
            <a:solidFill>
              <a:srgbClr val="F4B400"/>
            </a:solidFill>
            <a:prstDash val="solid"/>
          </a:ln>
        </p:spPr>
      </p:sp>
      <p:sp>
        <p:nvSpPr>
          <p:cNvPr id="6" name="cm2-panel">
            <a:extLst xmlns:a="http://schemas.openxmlformats.org/drawingml/2006/main">
              <a:ext uri="{FF2B5EF4-FFF2-40B4-BE49-F238E27FC236}">
                <a16:creationId xmlns:a16="http://schemas.microsoft.com/office/drawing/2014/main" id="{A4E7C7D9-EAE8-490A-A8B2-2007CC3794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066800"/>
            <a:ext cx="5410200" cy="5219700"/>
          </a:xfrm>
          <a:prstGeom xmlns:a="http://schemas.openxmlformats.org/drawingml/2006/main" prst="roundRect">
            <a:avLst>
              <a:gd name="adj" fmla="val 3650"/>
            </a:avLst>
          </a:prstGeom>
          <a:solidFill xmlns:a="http://schemas.openxmlformats.org/drawingml/2006/main">
            <a:srgbClr val="FFF0E2"/>
          </a:solidFill>
          <a:ln xmlns:a="http://schemas.openxmlformats.org/drawingml/2006/main" w="9525">
            <a:solidFill>
              <a:srgbClr val="F57C00"/>
            </a:solidFill>
            <a:prstDash val="solid"/>
          </a:ln>
        </p:spPr>
      </p:sp>
      <p:sp>
        <p:nvSpPr>
          <p:cNvPr id="7" name="cm1-header">
            <a:extLst xmlns:a="http://schemas.openxmlformats.org/drawingml/2006/main">
              <a:ext uri="{FF2B5EF4-FFF2-40B4-BE49-F238E27FC236}">
                <a16:creationId xmlns:a16="http://schemas.microsoft.com/office/drawing/2014/main" id="{2C1CCC48-4B58-47CE-90C7-53FD09ABAC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066800"/>
            <a:ext cx="5410200" cy="552450"/>
          </a:xfrm>
          <a:prstGeom xmlns:a="http://schemas.openxmlformats.org/drawingml/2006/main" prst="roundRect">
            <a:avLst>
              <a:gd name="adj" fmla="val 34483"/>
            </a:avLst>
          </a:prstGeom>
          <a:solidFill xmlns:a="http://schemas.openxmlformats.org/drawingml/2006/main">
            <a:srgbClr val="F4B400"/>
          </a:solidFill>
          <a:ln xmlns:a="http://schemas.openxmlformats.org/drawingml/2006/main" w="9525">
            <a:solidFill>
              <a:srgbClr val="F4B400"/>
            </a:solidFill>
            <a:prstDash val="solid"/>
          </a:ln>
        </p:spPr>
      </p:sp>
      <p:sp>
        <p:nvSpPr>
          <p:cNvPr id="8" name="cm2-header">
            <a:extLst xmlns:a="http://schemas.openxmlformats.org/drawingml/2006/main">
              <a:ext uri="{FF2B5EF4-FFF2-40B4-BE49-F238E27FC236}">
                <a16:creationId xmlns:a16="http://schemas.microsoft.com/office/drawing/2014/main" id="{866A21F8-E991-4346-8DF8-A0C0821BC8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066800"/>
            <a:ext cx="5410200" cy="552450"/>
          </a:xfrm>
          <a:prstGeom xmlns:a="http://schemas.openxmlformats.org/drawingml/2006/main" prst="roundRect">
            <a:avLst>
              <a:gd name="adj" fmla="val 34483"/>
            </a:avLst>
          </a:prstGeom>
          <a:solidFill xmlns:a="http://schemas.openxmlformats.org/drawingml/2006/main">
            <a:srgbClr val="F57C00"/>
          </a:solidFill>
          <a:ln xmlns:a="http://schemas.openxmlformats.org/drawingml/2006/main" w="9525">
            <a:solidFill>
              <a:srgbClr val="F57C00"/>
            </a:solidFill>
            <a:prstDash val="solid"/>
          </a:ln>
        </p:spPr>
      </p:sp>
      <p:sp>
        <p:nvSpPr>
          <p:cNvPr id="9" name="cm1-label">
            <a:extLst xmlns:a="http://schemas.openxmlformats.org/drawingml/2006/main">
              <a:ext uri="{FF2B5EF4-FFF2-40B4-BE49-F238E27FC236}">
                <a16:creationId xmlns:a16="http://schemas.microsoft.com/office/drawing/2014/main" id="{D79BFB45-DEE5-4B5E-A333-B066C07096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181100"/>
            <a:ext cx="4953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4213D"/>
                </a:solidFill>
                <a:latin typeface="Arial"/>
                <a:ea typeface="Arial"/>
                <a:cs typeface="Arial"/>
              </a:rPr>
              <a:t>CM1 — PARCOURS JAUNE</a:t>
            </a:r>
          </a:p>
        </p:txBody>
      </p:sp>
      <p:sp>
        <p:nvSpPr>
          <p:cNvPr id="10" name="cm2-label">
            <a:extLst xmlns:a="http://schemas.openxmlformats.org/drawingml/2006/main">
              <a:ext uri="{FF2B5EF4-FFF2-40B4-BE49-F238E27FC236}">
                <a16:creationId xmlns:a16="http://schemas.microsoft.com/office/drawing/2014/main" id="{76E30850-19C2-42F7-8D94-FA064BC08C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1181100"/>
            <a:ext cx="4953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CM2 — PARCOURS ORANGE</a:t>
            </a:r>
          </a:p>
        </p:txBody>
      </p:sp>
      <p:sp>
        <p:nvSpPr>
          <p:cNvPr id="11" name="ex11-cm1-instruction">
            <a:extLst xmlns:a="http://schemas.openxmlformats.org/drawingml/2006/main">
              <a:ext uri="{FF2B5EF4-FFF2-40B4-BE49-F238E27FC236}">
                <a16:creationId xmlns:a16="http://schemas.microsoft.com/office/drawing/2014/main" id="{31CEE876-32E9-4E6B-B496-6A0775860D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752600"/>
            <a:ext cx="4953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871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4213D"/>
                </a:solidFill>
                <a:latin typeface="Arial"/>
                <a:ea typeface="Arial"/>
                <a:cs typeface="Arial"/>
              </a:rPr>
              <a:t>Complète avec un groupe circonstanciel.</a:t>
            </a:r>
          </a:p>
        </p:txBody>
      </p:sp>
      <p:sp>
        <p:nvSpPr>
          <p:cNvPr id="12" name="ex11-cm1-item-1">
            <a:extLst xmlns:a="http://schemas.openxmlformats.org/drawingml/2006/main">
              <a:ext uri="{FF2B5EF4-FFF2-40B4-BE49-F238E27FC236}">
                <a16:creationId xmlns:a16="http://schemas.microsoft.com/office/drawing/2014/main" id="{EABA585D-F53D-40B9-9115-2BCA27CBF8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533650"/>
            <a:ext cx="4876800" cy="657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8570"/>
          </a:bodyPr>
          <a:lstStyle xmlns:a="http://schemas.openxmlformats.org/drawingml/2006/main"/>
          <a:p xmlns:a="http://schemas.openxmlformats.org/drawingml/2006/main">
            <a:pPr algn="l">
              <a:defRPr sz="2625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625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a. …, il a fait peur à ses ennemis.</a:t>
            </a:r>
          </a:p>
        </p:txBody>
      </p:sp>
      <p:sp>
        <p:nvSpPr>
          <p:cNvPr id="13" name="ex11-cm1-item-2">
            <a:extLst xmlns:a="http://schemas.openxmlformats.org/drawingml/2006/main">
              <a:ext uri="{FF2B5EF4-FFF2-40B4-BE49-F238E27FC236}">
                <a16:creationId xmlns:a16="http://schemas.microsoft.com/office/drawing/2014/main" id="{4887AAA9-77AF-48FF-96BF-AB6C08C77D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267075"/>
            <a:ext cx="4876800" cy="657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625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625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b. On peut lire Astérix …</a:t>
            </a:r>
          </a:p>
        </p:txBody>
      </p:sp>
      <p:sp>
        <p:nvSpPr>
          <p:cNvPr id="14" name="ex11-cm1-item-3">
            <a:extLst xmlns:a="http://schemas.openxmlformats.org/drawingml/2006/main">
              <a:ext uri="{FF2B5EF4-FFF2-40B4-BE49-F238E27FC236}">
                <a16:creationId xmlns:a16="http://schemas.microsoft.com/office/drawing/2014/main" id="{E658A5F4-08BA-45EF-B0BC-67D212B85F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000500"/>
            <a:ext cx="4876800" cy="657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625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625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c. Il a traversé la rivière …</a:t>
            </a:r>
          </a:p>
        </p:txBody>
      </p:sp>
      <p:sp>
        <p:nvSpPr>
          <p:cNvPr id="15" name="ex11-cm1-item-4">
            <a:extLst xmlns:a="http://schemas.openxmlformats.org/drawingml/2006/main">
              <a:ext uri="{FF2B5EF4-FFF2-40B4-BE49-F238E27FC236}">
                <a16:creationId xmlns:a16="http://schemas.microsoft.com/office/drawing/2014/main" id="{2167F3E3-5619-43F2-AF0D-842F6F6D37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733925"/>
            <a:ext cx="4876800" cy="657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5184"/>
          </a:bodyPr>
          <a:lstStyle xmlns:a="http://schemas.openxmlformats.org/drawingml/2006/main"/>
          <a:p xmlns:a="http://schemas.openxmlformats.org/drawingml/2006/main">
            <a:pPr algn="l">
              <a:defRPr sz="2625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625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d. …, j’ai aimé écouter cette histoire …</a:t>
            </a:r>
          </a:p>
        </p:txBody>
      </p:sp>
      <p:sp>
        <p:nvSpPr>
          <p:cNvPr id="16" name="ex11-cm1-note">
            <a:extLst xmlns:a="http://schemas.openxmlformats.org/drawingml/2006/main">
              <a:ext uri="{FF2B5EF4-FFF2-40B4-BE49-F238E27FC236}">
                <a16:creationId xmlns:a16="http://schemas.microsoft.com/office/drawing/2014/main" id="{01DD85C0-344B-40DD-9792-D03E2ACF6D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695950"/>
            <a:ext cx="4953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5C667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5C667A"/>
                </a:solidFill>
                <a:latin typeface="Arial"/>
                <a:ea typeface="Arial"/>
                <a:cs typeface="Arial"/>
              </a:rPr>
              <a:t>Plusieurs réponses sont possibles.</a:t>
            </a:r>
          </a:p>
        </p:txBody>
      </p:sp>
      <p:sp>
        <p:nvSpPr>
          <p:cNvPr id="17" name="ex11-cm2-instruction">
            <a:extLst xmlns:a="http://schemas.openxmlformats.org/drawingml/2006/main">
              <a:ext uri="{FF2B5EF4-FFF2-40B4-BE49-F238E27FC236}">
                <a16:creationId xmlns:a16="http://schemas.microsoft.com/office/drawing/2014/main" id="{FD73F3FC-822E-40E6-BC9D-FAE21BF3A6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1752600"/>
            <a:ext cx="4953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8710"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4213D"/>
                </a:solidFill>
                <a:latin typeface="Arial"/>
                <a:ea typeface="Arial"/>
                <a:cs typeface="Arial"/>
              </a:rPr>
              <a:t>Complète avec un groupe circonstanciel.</a:t>
            </a:r>
          </a:p>
        </p:txBody>
      </p:sp>
      <p:sp>
        <p:nvSpPr>
          <p:cNvPr id="18" name="ex11-cm2-item-1">
            <a:extLst xmlns:a="http://schemas.openxmlformats.org/drawingml/2006/main">
              <a:ext uri="{FF2B5EF4-FFF2-40B4-BE49-F238E27FC236}">
                <a16:creationId xmlns:a16="http://schemas.microsoft.com/office/drawing/2014/main" id="{C263F6FF-29D5-45F0-AE59-C5DE7E6AB3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2533650"/>
            <a:ext cx="487680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625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625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a. Les légions ont franchi les montagnes …</a:t>
            </a:r>
          </a:p>
        </p:txBody>
      </p:sp>
      <p:sp>
        <p:nvSpPr>
          <p:cNvPr id="19" name="ex11-cm2-item-2">
            <a:extLst xmlns:a="http://schemas.openxmlformats.org/drawingml/2006/main">
              <a:ext uri="{FF2B5EF4-FFF2-40B4-BE49-F238E27FC236}">
                <a16:creationId xmlns:a16="http://schemas.microsoft.com/office/drawing/2014/main" id="{5320B2EB-6E79-43C6-A205-2001456FE7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3514725"/>
            <a:ext cx="487680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625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625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b. Le général a planifié sa stratégie …</a:t>
            </a:r>
          </a:p>
        </p:txBody>
      </p:sp>
      <p:sp>
        <p:nvSpPr>
          <p:cNvPr id="20" name="ex11-cm2-item-3">
            <a:extLst xmlns:a="http://schemas.openxmlformats.org/drawingml/2006/main">
              <a:ext uri="{FF2B5EF4-FFF2-40B4-BE49-F238E27FC236}">
                <a16:creationId xmlns:a16="http://schemas.microsoft.com/office/drawing/2014/main" id="{DEEA3B5A-F3F8-4404-9300-E420953CE8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4495800"/>
            <a:ext cx="487680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625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625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c. …, ils assistaient aux courses de chars.</a:t>
            </a:r>
          </a:p>
        </p:txBody>
      </p:sp>
      <p:sp>
        <p:nvSpPr>
          <p:cNvPr id="21" name="ex11-cm2-note">
            <a:extLst xmlns:a="http://schemas.openxmlformats.org/drawingml/2006/main">
              <a:ext uri="{FF2B5EF4-FFF2-40B4-BE49-F238E27FC236}">
                <a16:creationId xmlns:a16="http://schemas.microsoft.com/office/drawing/2014/main" id="{490CC82D-A064-4706-BC52-69FB4D87A8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5695950"/>
            <a:ext cx="4953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5C667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5C667A"/>
                </a:solidFill>
                <a:latin typeface="Arial"/>
                <a:ea typeface="Arial"/>
                <a:cs typeface="Arial"/>
              </a:rPr>
              <a:t>Plusieurs réponses sont possibles.</a:t>
            </a:r>
          </a:p>
        </p:txBody>
      </p:sp>
    </p:spTree>
    <p:extLst>
      <p:ext uri="{BB962C8B-B14F-4D97-AF65-F5344CB8AC3E}">
        <p14:creationId xmlns:p14="http://schemas.microsoft.com/office/powerpoint/2010/main" val="5350814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top-band">
            <a:extLst xmlns:a="http://schemas.openxmlformats.org/drawingml/2006/main">
              <a:ext uri="{FF2B5EF4-FFF2-40B4-BE49-F238E27FC236}">
                <a16:creationId xmlns:a16="http://schemas.microsoft.com/office/drawing/2014/main" id="{26ABE134-CBD4-41C1-8296-1F2C726B29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8E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2D8F2BF-CF24-45C2-85AC-11D37DE253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85750"/>
            <a:ext cx="10096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222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4213D"/>
                </a:solidFill>
                <a:latin typeface="Arial"/>
                <a:ea typeface="Arial"/>
                <a:cs typeface="Arial"/>
              </a:rPr>
              <a:t>Correction 11 — Exemples de réponses</a:t>
            </a:r>
          </a:p>
        </p:txBody>
      </p:sp>
      <p:sp>
        <p:nvSpPr>
          <p:cNvPr id="3" name="slide-number">
            <a:extLst xmlns:a="http://schemas.openxmlformats.org/drawingml/2006/main">
              <a:ext uri="{FF2B5EF4-FFF2-40B4-BE49-F238E27FC236}">
                <a16:creationId xmlns:a16="http://schemas.microsoft.com/office/drawing/2014/main" id="{F853EA04-961D-4389-B453-15E2075303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44200" y="419100"/>
            <a:ext cx="9334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650" b="1">
                <a:solidFill>
                  <a:srgbClr val="5C667A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5C667A"/>
                </a:solidFill>
                <a:latin typeface="Arial"/>
                <a:ea typeface="Arial"/>
                <a:cs typeface="Arial"/>
              </a:rPr>
              <a:t>8/8</a:t>
            </a:r>
          </a:p>
        </p:txBody>
      </p:sp>
      <p:sp>
        <p:nvSpPr>
          <p:cNvPr id="4" name="title-rule">
            <a:extLst xmlns:a="http://schemas.openxmlformats.org/drawingml/2006/main">
              <a:ext uri="{FF2B5EF4-FFF2-40B4-BE49-F238E27FC236}">
                <a16:creationId xmlns:a16="http://schemas.microsoft.com/office/drawing/2014/main" id="{6BBB0EE4-1E62-4AF6-9B6D-6C67C68837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866775"/>
            <a:ext cx="11201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E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cm1-panel">
            <a:extLst xmlns:a="http://schemas.openxmlformats.org/drawingml/2006/main">
              <a:ext uri="{FF2B5EF4-FFF2-40B4-BE49-F238E27FC236}">
                <a16:creationId xmlns:a16="http://schemas.microsoft.com/office/drawing/2014/main" id="{695FA296-C8B3-4196-B177-3D3FC0FFF9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066800"/>
            <a:ext cx="5410200" cy="5219700"/>
          </a:xfrm>
          <a:prstGeom xmlns:a="http://schemas.openxmlformats.org/drawingml/2006/main" prst="roundRect">
            <a:avLst>
              <a:gd name="adj" fmla="val 3650"/>
            </a:avLst>
          </a:prstGeom>
          <a:solidFill xmlns:a="http://schemas.openxmlformats.org/drawingml/2006/main">
            <a:srgbClr val="FFF8D9"/>
          </a:solidFill>
          <a:ln xmlns:a="http://schemas.openxmlformats.org/drawingml/2006/main" w="9525">
            <a:solidFill>
              <a:srgbClr val="F4B400"/>
            </a:solidFill>
            <a:prstDash val="solid"/>
          </a:ln>
        </p:spPr>
      </p:sp>
      <p:sp>
        <p:nvSpPr>
          <p:cNvPr id="6" name="cm2-panel">
            <a:extLst xmlns:a="http://schemas.openxmlformats.org/drawingml/2006/main">
              <a:ext uri="{FF2B5EF4-FFF2-40B4-BE49-F238E27FC236}">
                <a16:creationId xmlns:a16="http://schemas.microsoft.com/office/drawing/2014/main" id="{76D529BB-D367-41F2-AE66-DDE6F7187B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066800"/>
            <a:ext cx="5410200" cy="5219700"/>
          </a:xfrm>
          <a:prstGeom xmlns:a="http://schemas.openxmlformats.org/drawingml/2006/main" prst="roundRect">
            <a:avLst>
              <a:gd name="adj" fmla="val 3650"/>
            </a:avLst>
          </a:prstGeom>
          <a:solidFill xmlns:a="http://schemas.openxmlformats.org/drawingml/2006/main">
            <a:srgbClr val="FFF0E2"/>
          </a:solidFill>
          <a:ln xmlns:a="http://schemas.openxmlformats.org/drawingml/2006/main" w="9525">
            <a:solidFill>
              <a:srgbClr val="F57C00"/>
            </a:solidFill>
            <a:prstDash val="solid"/>
          </a:ln>
        </p:spPr>
      </p:sp>
      <p:sp>
        <p:nvSpPr>
          <p:cNvPr id="7" name="cm1-header">
            <a:extLst xmlns:a="http://schemas.openxmlformats.org/drawingml/2006/main">
              <a:ext uri="{FF2B5EF4-FFF2-40B4-BE49-F238E27FC236}">
                <a16:creationId xmlns:a16="http://schemas.microsoft.com/office/drawing/2014/main" id="{16CE69D5-92F9-4886-91D7-706F866A16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066800"/>
            <a:ext cx="5410200" cy="552450"/>
          </a:xfrm>
          <a:prstGeom xmlns:a="http://schemas.openxmlformats.org/drawingml/2006/main" prst="roundRect">
            <a:avLst>
              <a:gd name="adj" fmla="val 34483"/>
            </a:avLst>
          </a:prstGeom>
          <a:solidFill xmlns:a="http://schemas.openxmlformats.org/drawingml/2006/main">
            <a:srgbClr val="F4B400"/>
          </a:solidFill>
          <a:ln xmlns:a="http://schemas.openxmlformats.org/drawingml/2006/main" w="9525">
            <a:solidFill>
              <a:srgbClr val="F4B400"/>
            </a:solidFill>
            <a:prstDash val="solid"/>
          </a:ln>
        </p:spPr>
      </p:sp>
      <p:sp>
        <p:nvSpPr>
          <p:cNvPr id="8" name="cm2-header">
            <a:extLst xmlns:a="http://schemas.openxmlformats.org/drawingml/2006/main">
              <a:ext uri="{FF2B5EF4-FFF2-40B4-BE49-F238E27FC236}">
                <a16:creationId xmlns:a16="http://schemas.microsoft.com/office/drawing/2014/main" id="{DBB8EA74-937C-4A52-B095-35E34742DD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066800"/>
            <a:ext cx="5410200" cy="552450"/>
          </a:xfrm>
          <a:prstGeom xmlns:a="http://schemas.openxmlformats.org/drawingml/2006/main" prst="roundRect">
            <a:avLst>
              <a:gd name="adj" fmla="val 34483"/>
            </a:avLst>
          </a:prstGeom>
          <a:solidFill xmlns:a="http://schemas.openxmlformats.org/drawingml/2006/main">
            <a:srgbClr val="F57C00"/>
          </a:solidFill>
          <a:ln xmlns:a="http://schemas.openxmlformats.org/drawingml/2006/main" w="9525">
            <a:solidFill>
              <a:srgbClr val="F57C00"/>
            </a:solidFill>
            <a:prstDash val="solid"/>
          </a:ln>
        </p:spPr>
      </p:sp>
      <p:sp>
        <p:nvSpPr>
          <p:cNvPr id="9" name="cm1-label">
            <a:extLst xmlns:a="http://schemas.openxmlformats.org/drawingml/2006/main">
              <a:ext uri="{FF2B5EF4-FFF2-40B4-BE49-F238E27FC236}">
                <a16:creationId xmlns:a16="http://schemas.microsoft.com/office/drawing/2014/main" id="{B0B6159E-A142-474D-B8B3-834005ADAC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181100"/>
            <a:ext cx="4953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4213D"/>
                </a:solidFill>
                <a:latin typeface="Arial"/>
                <a:ea typeface="Arial"/>
                <a:cs typeface="Arial"/>
              </a:rPr>
              <a:t>CM1 — PARCOURS JAUNE</a:t>
            </a:r>
          </a:p>
        </p:txBody>
      </p:sp>
      <p:sp>
        <p:nvSpPr>
          <p:cNvPr id="10" name="cm2-label">
            <a:extLst xmlns:a="http://schemas.openxmlformats.org/drawingml/2006/main">
              <a:ext uri="{FF2B5EF4-FFF2-40B4-BE49-F238E27FC236}">
                <a16:creationId xmlns:a16="http://schemas.microsoft.com/office/drawing/2014/main" id="{50C17BE4-FC3D-4BB1-B6EF-BA737132EB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1181100"/>
            <a:ext cx="4953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CM2 — PARCOURS ORANGE</a:t>
            </a:r>
          </a:p>
        </p:txBody>
      </p:sp>
      <p:sp>
        <p:nvSpPr>
          <p:cNvPr id="11" name="corr11-cm1-answer-1">
            <a:extLst xmlns:a="http://schemas.openxmlformats.org/drawingml/2006/main">
              <a:ext uri="{FF2B5EF4-FFF2-40B4-BE49-F238E27FC236}">
                <a16:creationId xmlns:a16="http://schemas.microsoft.com/office/drawing/2014/main" id="{88441565-C968-44B0-BDC8-35A929E678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90700"/>
            <a:ext cx="48768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475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475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a. À Rome, il a fait peur à ses ennemis.</a:t>
            </a:r>
          </a:p>
        </p:txBody>
      </p:sp>
      <p:sp>
        <p:nvSpPr>
          <p:cNvPr id="12" name="corr11-cm1-answer-2">
            <a:extLst xmlns:a="http://schemas.openxmlformats.org/drawingml/2006/main">
              <a:ext uri="{FF2B5EF4-FFF2-40B4-BE49-F238E27FC236}">
                <a16:creationId xmlns:a16="http://schemas.microsoft.com/office/drawing/2014/main" id="{63272DD6-D7DE-4191-A73C-65B8327BEA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743200"/>
            <a:ext cx="48768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475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475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b. On peut lire Astérix le soir.</a:t>
            </a:r>
          </a:p>
        </p:txBody>
      </p:sp>
      <p:sp>
        <p:nvSpPr>
          <p:cNvPr id="13" name="corr11-cm1-answer-3">
            <a:extLst xmlns:a="http://schemas.openxmlformats.org/drawingml/2006/main">
              <a:ext uri="{FF2B5EF4-FFF2-40B4-BE49-F238E27FC236}">
                <a16:creationId xmlns:a16="http://schemas.microsoft.com/office/drawing/2014/main" id="{2FF267E4-4415-4F70-A099-5307FD8A43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695700"/>
            <a:ext cx="48768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475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475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c. Il a traversé la rivière pendant l’hiver.</a:t>
            </a:r>
          </a:p>
        </p:txBody>
      </p:sp>
      <p:sp>
        <p:nvSpPr>
          <p:cNvPr id="14" name="corr11-cm1-answer-4">
            <a:extLst xmlns:a="http://schemas.openxmlformats.org/drawingml/2006/main">
              <a:ext uri="{FF2B5EF4-FFF2-40B4-BE49-F238E27FC236}">
                <a16:creationId xmlns:a16="http://schemas.microsoft.com/office/drawing/2014/main" id="{C42873F1-AB4C-4D80-8F86-58CFDE66E8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648200"/>
            <a:ext cx="48768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475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475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d. Hier, j’ai aimé écouter cette histoire à la bibliothèque.</a:t>
            </a:r>
          </a:p>
        </p:txBody>
      </p:sp>
      <p:sp>
        <p:nvSpPr>
          <p:cNvPr id="15" name="corr11-cm1-correction-note">
            <a:extLst xmlns:a="http://schemas.openxmlformats.org/drawingml/2006/main">
              <a:ext uri="{FF2B5EF4-FFF2-40B4-BE49-F238E27FC236}">
                <a16:creationId xmlns:a16="http://schemas.microsoft.com/office/drawing/2014/main" id="{6628F63B-69C9-4027-992D-BF4E9CB167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695950"/>
            <a:ext cx="4953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E8E3E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E8E3E"/>
                </a:solidFill>
                <a:latin typeface="Arial"/>
                <a:ea typeface="Arial"/>
                <a:cs typeface="Arial"/>
              </a:rPr>
              <a:t>Toute réponse cohérente est recevable.</a:t>
            </a:r>
          </a:p>
        </p:txBody>
      </p:sp>
      <p:sp>
        <p:nvSpPr>
          <p:cNvPr id="16" name="corr11-cm2-answer-1">
            <a:extLst xmlns:a="http://schemas.openxmlformats.org/drawingml/2006/main">
              <a:ext uri="{FF2B5EF4-FFF2-40B4-BE49-F238E27FC236}">
                <a16:creationId xmlns:a16="http://schemas.microsoft.com/office/drawing/2014/main" id="{F72CD088-3A5E-43D9-AD5E-32403E13F3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1790700"/>
            <a:ext cx="48768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475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475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a. Les légions ont franchi les montagnes en hiver.</a:t>
            </a:r>
          </a:p>
        </p:txBody>
      </p:sp>
      <p:sp>
        <p:nvSpPr>
          <p:cNvPr id="17" name="corr11-cm2-answer-2">
            <a:extLst xmlns:a="http://schemas.openxmlformats.org/drawingml/2006/main">
              <a:ext uri="{FF2B5EF4-FFF2-40B4-BE49-F238E27FC236}">
                <a16:creationId xmlns:a16="http://schemas.microsoft.com/office/drawing/2014/main" id="{29B9901E-431B-4F91-84B5-46A78B15C0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3067050"/>
            <a:ext cx="48768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475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475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b. Le général a planifié sa stratégie avec soin.</a:t>
            </a:r>
          </a:p>
        </p:txBody>
      </p:sp>
      <p:sp>
        <p:nvSpPr>
          <p:cNvPr id="18" name="corr11-cm2-answer-3">
            <a:extLst xmlns:a="http://schemas.openxmlformats.org/drawingml/2006/main">
              <a:ext uri="{FF2B5EF4-FFF2-40B4-BE49-F238E27FC236}">
                <a16:creationId xmlns:a16="http://schemas.microsoft.com/office/drawing/2014/main" id="{6B4099BA-CFFE-4769-AD9D-46C7724992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4343400"/>
            <a:ext cx="48768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475" b="0">
                <a:solidFill>
                  <a:srgbClr val="14213D"/>
                </a:solidFill>
                <a:latin typeface="Arial"/>
                <a:ea typeface="Arial"/>
                <a:cs typeface="Arial"/>
              </a:defRPr>
            </a:pPr>
            <a:r>
              <a:rPr sz="2475" b="0">
                <a:solidFill>
                  <a:srgbClr val="14213D"/>
                </a:solidFill>
                <a:latin typeface="Arial"/>
                <a:ea typeface="Arial"/>
                <a:cs typeface="Arial"/>
              </a:rPr>
              <a:t>c. Le soir, ils assistaient aux courses de chars.</a:t>
            </a:r>
          </a:p>
        </p:txBody>
      </p:sp>
      <p:sp>
        <p:nvSpPr>
          <p:cNvPr id="19" name="corr11-cm2-correction-note">
            <a:extLst xmlns:a="http://schemas.openxmlformats.org/drawingml/2006/main">
              <a:ext uri="{FF2B5EF4-FFF2-40B4-BE49-F238E27FC236}">
                <a16:creationId xmlns:a16="http://schemas.microsoft.com/office/drawing/2014/main" id="{CC80DB13-5C0B-41E3-A6B5-844DA2D664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5695950"/>
            <a:ext cx="4953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E8E3E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E8E3E"/>
                </a:solidFill>
                <a:latin typeface="Arial"/>
                <a:ea typeface="Arial"/>
                <a:cs typeface="Arial"/>
              </a:rPr>
              <a:t>Toute réponse cohérente est recevable.</a:t>
            </a:r>
          </a:p>
        </p:txBody>
      </p:sp>
    </p:spTree>
    <p:extLst>
      <p:ext uri="{BB962C8B-B14F-4D97-AF65-F5344CB8AC3E}">
        <p14:creationId xmlns:p14="http://schemas.microsoft.com/office/powerpoint/2010/main" val="645669025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2026-08-09T12:38:43.9410000Z</dcterms:created>
  <dcterms:modified xsi:type="dcterms:W3CDTF">2026-08-09T12:38:43.9410000Z</dcterms:modified>
</coreProperties>
</file>