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9510eae322a474a" /><Relationship Type="http://schemas.openxmlformats.org/officeDocument/2006/relationships/extended-properties" Target="/docProps/app.xml" Id="R8b685b50fa6f448a" /><Relationship Type="http://schemas.openxmlformats.org/officeDocument/2006/relationships/officeDocument" Target="/ppt/presentation.xml" Id="R3122c2e2f7e1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8626cfdaf47c3"/>
  </p:sldMasterIdLst>
  <p:notesMasterIdLst>
    <p:notesMasterId xmlns:r="http://schemas.openxmlformats.org/officeDocument/2006/relationships" r:id="R94da2170536342c8"/>
  </p:notesMasterIdLst>
  <p:sldIdLst>
    <p:sldId xmlns:r="http://schemas.openxmlformats.org/officeDocument/2006/relationships" id="256" r:id="R5c22205c7bad4064"/>
    <p:sldId xmlns:r="http://schemas.openxmlformats.org/officeDocument/2006/relationships" id="257" r:id="R46a2a17f4e1b4027"/>
    <p:sldId xmlns:r="http://schemas.openxmlformats.org/officeDocument/2006/relationships" id="258" r:id="Rfea843e88ba14d0c"/>
    <p:sldId xmlns:r="http://schemas.openxmlformats.org/officeDocument/2006/relationships" id="259" r:id="R96f1195077754981"/>
    <p:sldId xmlns:r="http://schemas.openxmlformats.org/officeDocument/2006/relationships" id="260" r:id="Rfed14c242c954420"/>
    <p:sldId xmlns:r="http://schemas.openxmlformats.org/officeDocument/2006/relationships" id="261" r:id="R14796ae09d704d0f"/>
    <p:sldId xmlns:r="http://schemas.openxmlformats.org/officeDocument/2006/relationships" id="262" r:id="R72f70670908546ca"/>
    <p:sldId xmlns:r="http://schemas.openxmlformats.org/officeDocument/2006/relationships" id="263" r:id="R109f961e71ee413d"/>
    <p:sldId xmlns:r="http://schemas.openxmlformats.org/officeDocument/2006/relationships" id="264" r:id="R5537e059679b414d"/>
    <p:sldId xmlns:r="http://schemas.openxmlformats.org/officeDocument/2006/relationships" id="265" r:id="R5ddb80fd7430474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5709a6e01e5409f" /><Relationship Type="http://schemas.openxmlformats.org/officeDocument/2006/relationships/slideMaster" Target="/ppt/slideMasters/slideMaster1.xml" Id="Ra108626cfdaf47c3" /><Relationship Type="http://schemas.openxmlformats.org/officeDocument/2006/relationships/notesMaster" Target="/ppt/notesMasters/notesMaster1.xml" Id="R94da2170536342c8" /><Relationship Type="http://schemas.openxmlformats.org/officeDocument/2006/relationships/presProps" Target="/ppt/presProps.xml" Id="R418230655ef2481a" /><Relationship Type="http://schemas.openxmlformats.org/officeDocument/2006/relationships/tableStyles" Target="/ppt/tableStyles.xml" Id="Rf4ac93d027884adc" /><Relationship Type="http://schemas.openxmlformats.org/officeDocument/2006/relationships/slide" Target="/ppt/slides/slide1.xml" Id="R5c22205c7bad4064" /><Relationship Type="http://schemas.openxmlformats.org/officeDocument/2006/relationships/slide" Target="/ppt/slides/slide2.xml" Id="R46a2a17f4e1b4027" /><Relationship Type="http://schemas.openxmlformats.org/officeDocument/2006/relationships/slide" Target="/ppt/slides/slide3.xml" Id="Rfea843e88ba14d0c" /><Relationship Type="http://schemas.openxmlformats.org/officeDocument/2006/relationships/slide" Target="/ppt/slides/slide4.xml" Id="R96f1195077754981" /><Relationship Type="http://schemas.openxmlformats.org/officeDocument/2006/relationships/slide" Target="/ppt/slides/slide5.xml" Id="Rfed14c242c954420" /><Relationship Type="http://schemas.openxmlformats.org/officeDocument/2006/relationships/slide" Target="/ppt/slides/slide6.xml" Id="R14796ae09d704d0f" /><Relationship Type="http://schemas.openxmlformats.org/officeDocument/2006/relationships/slide" Target="/ppt/slides/slide7.xml" Id="R72f70670908546ca" /><Relationship Type="http://schemas.openxmlformats.org/officeDocument/2006/relationships/slide" Target="/ppt/slides/slide8.xml" Id="R109f961e71ee413d" /><Relationship Type="http://schemas.openxmlformats.org/officeDocument/2006/relationships/slide" Target="/ppt/slides/slide9.xml" Id="R5537e059679b414d" /><Relationship Type="http://schemas.openxmlformats.org/officeDocument/2006/relationships/slide" Target="/ppt/slides/slide10.xml" Id="R5ddb80fd7430474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f6ee2d015194c0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f56fa2bc0de488e" /><Relationship Type="http://schemas.openxmlformats.org/officeDocument/2006/relationships/notesMaster" Target="/ppt/notesMasters/notesMaster1.xml" Id="R723bb267bf504bb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ca4ff061e7149a2" /><Relationship Type="http://schemas.openxmlformats.org/officeDocument/2006/relationships/notesMaster" Target="/ppt/notesMasters/notesMaster1.xml" Id="Rc2a1efcd80894e3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f7a5b0950184cdf" /><Relationship Type="http://schemas.openxmlformats.org/officeDocument/2006/relationships/notesMaster" Target="/ppt/notesMasters/notesMaster1.xml" Id="R8256a0d98afe42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1ebd7f68bf84896" /><Relationship Type="http://schemas.openxmlformats.org/officeDocument/2006/relationships/notesMaster" Target="/ppt/notesMasters/notesMaster1.xml" Id="Ra455872f68b347d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81aa6d1d91145ac" /><Relationship Type="http://schemas.openxmlformats.org/officeDocument/2006/relationships/notesMaster" Target="/ppt/notesMasters/notesMaster1.xml" Id="R078a0497af6c401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85e65d4050840db" /><Relationship Type="http://schemas.openxmlformats.org/officeDocument/2006/relationships/notesMaster" Target="/ppt/notesMasters/notesMaster1.xml" Id="Rbdca570be70245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27cfd9b889f49e7" /><Relationship Type="http://schemas.openxmlformats.org/officeDocument/2006/relationships/notesMaster" Target="/ppt/notesMasters/notesMaster1.xml" Id="Re2dce285f87d42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9cee7b6d3b54d7f" /><Relationship Type="http://schemas.openxmlformats.org/officeDocument/2006/relationships/notesMaster" Target="/ppt/notesMasters/notesMaster1.xml" Id="Rac8e294fbe954fe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fce4dd05a84977" /><Relationship Type="http://schemas.openxmlformats.org/officeDocument/2006/relationships/notesMaster" Target="/ppt/notesMasters/notesMaster1.xml" Id="R8099f0348496497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0d1cb5fc974d6d" /><Relationship Type="http://schemas.openxmlformats.org/officeDocument/2006/relationships/notesMaster" Target="/ppt/notesMasters/notesMaster1.xml" Id="Ra50bdef1f2d14e6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fb0b8a1f14b5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735f5242e64a11" /><Relationship Type="http://schemas.openxmlformats.org/officeDocument/2006/relationships/slideLayout" Target="/ppt/slideLayouts/slideLayout1.xml" Id="Rca3e124c27cc44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e124c27cc44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95bb13a04c57" /><Relationship Type="http://schemas.openxmlformats.org/officeDocument/2006/relationships/notesSlide" Target="/ppt/notesSlides/notesSlide1.xml" Id="Rae03bd7efc5c4bc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ce143910c4995" /><Relationship Type="http://schemas.openxmlformats.org/officeDocument/2006/relationships/notesSlide" Target="/ppt/notesSlides/notesSlide10.xml" Id="R611f01ef28dc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96002e2b43fe" /><Relationship Type="http://schemas.openxmlformats.org/officeDocument/2006/relationships/notesSlide" Target="/ppt/notesSlides/notesSlide2.xml" Id="R4e6f73fc37f8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5f349a8c47d1" /><Relationship Type="http://schemas.openxmlformats.org/officeDocument/2006/relationships/notesSlide" Target="/ppt/notesSlides/notesSlide3.xml" Id="Rfc6eaa4dcbb7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836e2f4446e9" /><Relationship Type="http://schemas.openxmlformats.org/officeDocument/2006/relationships/notesSlide" Target="/ppt/notesSlides/notesSlide4.xml" Id="Rb58c42ace126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a871db084cb9" /><Relationship Type="http://schemas.openxmlformats.org/officeDocument/2006/relationships/notesSlide" Target="/ppt/notesSlides/notesSlide5.xml" Id="Rda1c0bc72e51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40708ccf44e0e" /><Relationship Type="http://schemas.openxmlformats.org/officeDocument/2006/relationships/notesSlide" Target="/ppt/notesSlides/notesSlide6.xml" Id="R6495e18d0381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698ea2cb40c0" /><Relationship Type="http://schemas.openxmlformats.org/officeDocument/2006/relationships/notesSlide" Target="/ppt/notesSlides/notesSlide7.xml" Id="R45a71ba92569492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d1aeb4ac45ee" /><Relationship Type="http://schemas.openxmlformats.org/officeDocument/2006/relationships/notesSlide" Target="/ppt/notesSlides/notesSlide8.xml" Id="R4a3a7df3f56f4a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38586a7a47d6" /><Relationship Type="http://schemas.openxmlformats.org/officeDocument/2006/relationships/notesSlide" Target="/ppt/notesSlides/notesSlide9.xml" Id="R46823ba9f8ea47f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label">
            <a:extLst xmlns:a="http://schemas.openxmlformats.org/drawingml/2006/main">
              <a:ext uri="{FF2B5EF4-FFF2-40B4-BE49-F238E27FC236}">
                <a16:creationId xmlns:a16="http://schemas.microsoft.com/office/drawing/2014/main" id="{768909C3-1F53-4EF1-9240-8DF9E7D7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09428C6-3B0F-42BE-B2B5-F8F870483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Quelle procédure respecte les parenthèses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BC24504-951F-4F1C-86A8-90DFC02C1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expression">
            <a:extLst xmlns:a="http://schemas.openxmlformats.org/drawingml/2006/main">
              <a:ext uri="{FF2B5EF4-FFF2-40B4-BE49-F238E27FC236}">
                <a16:creationId xmlns:a16="http://schemas.microsoft.com/office/drawing/2014/main" id="{AE1B71A3-983B-4E31-9313-A4599DB9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62125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8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8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× (9 − 3)</a:t>
            </a:r>
          </a:p>
        </p:txBody>
      </p:sp>
      <p:sp>
        <p:nvSpPr>
          <p:cNvPr id="5" name="choice-a">
            <a:extLst xmlns:a="http://schemas.openxmlformats.org/drawingml/2006/main">
              <a:ext uri="{FF2B5EF4-FFF2-40B4-BE49-F238E27FC236}">
                <a16:creationId xmlns:a16="http://schemas.microsoft.com/office/drawing/2014/main" id="{52C2EAB1-1769-41AA-A449-D8FA41753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028950"/>
            <a:ext cx="4762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F0"/>
          </a:solidFill>
          <a:ln xmlns:a="http://schemas.openxmlformats.org/drawingml/2006/main" w="19050">
            <a:solidFill>
              <a:srgbClr val="F4B5B5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75" b="1">
                <a:solidFill>
                  <a:srgbClr val="C92A2A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C92A2A"/>
                </a:solidFill>
                <a:latin typeface="Arial"/>
                <a:ea typeface="Arial"/>
                <a:cs typeface="Arial"/>
              </a:rPr>
              <a:t>A. 5 × 9 − 3 = 42</a:t>
            </a:r>
          </a:p>
        </p:txBody>
      </p:sp>
      <p:sp>
        <p:nvSpPr>
          <p:cNvPr id="6" name="choice-b">
            <a:extLst xmlns:a="http://schemas.openxmlformats.org/drawingml/2006/main">
              <a:ext uri="{FF2B5EF4-FFF2-40B4-BE49-F238E27FC236}">
                <a16:creationId xmlns:a16="http://schemas.microsoft.com/office/drawing/2014/main" id="{C10A5042-EC26-4F18-9FB0-C2E21DAE9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028950"/>
            <a:ext cx="47625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9F1"/>
          </a:solidFill>
          <a:ln xmlns:a="http://schemas.openxmlformats.org/drawingml/2006/main" w="19050">
            <a:solidFill>
              <a:srgbClr val="A7DDBF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775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B. 5 × 6 = 30</a:t>
            </a:r>
          </a:p>
        </p:txBody>
      </p:sp>
      <p:sp>
        <p:nvSpPr>
          <p:cNvPr id="7" name="instruction">
            <a:extLst xmlns:a="http://schemas.openxmlformats.org/drawingml/2006/main">
              <a:ext uri="{FF2B5EF4-FFF2-40B4-BE49-F238E27FC236}">
                <a16:creationId xmlns:a16="http://schemas.microsoft.com/office/drawing/2014/main" id="{DBADD034-7BF8-48E5-985C-B411B4A3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Choisis, puis justifie avec la phrase : « Je calcule d'abord… »</a:t>
            </a:r>
          </a:p>
        </p:txBody>
      </p:sp>
    </p:spTree>
    <p:extLst>
      <p:ext uri="{BB962C8B-B14F-4D97-AF65-F5344CB8AC3E}">
        <p14:creationId xmlns:p14="http://schemas.microsoft.com/office/powerpoint/2010/main" val="8725256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13965A0-9E50-4B72-A59E-F3C91E1DC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3897DC8-9354-4ECB-9BB5-8DD06653F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Vérifie ta procédure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3B7A865-3B1E-4F84-BB8B-7FCEBEA31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C5CAC4B-48C1-4920-856F-3A3E7A78E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D6B7D5C-BF05-42DE-B484-6A4BD57D0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C47773C-0787-4D41-A6C2-B05BB66A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Réponse attendue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B4AE5E26-F2E4-4871-AD1E-AAC9B581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× (15 − 7)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30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4 × 8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30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32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81A5E9A6-1092-42EA-B36D-5CACF5D6F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B2CC780C-E5AE-4808-97B9-332A5286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CF2EFA53-B69E-48BA-AEAE-1BF315F3D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Réponse attendue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0A254E31-793E-4961-96F2-002DEF9D8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50 − (3 × (10 + 2))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50 − (3 × 12)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50 − 36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14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F3D175C-5809-4051-ADC1-4CBA71A91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8EBAF64-B686-4D1E-A6C5-2AEDBCDAD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Critère : les parenthèses sont traitées dans le bon ordre.</a:t>
            </a:r>
          </a:p>
        </p:txBody>
      </p:sp>
    </p:spTree>
    <p:extLst>
      <p:ext uri="{BB962C8B-B14F-4D97-AF65-F5344CB8AC3E}">
        <p14:creationId xmlns:p14="http://schemas.microsoft.com/office/powerpoint/2010/main" val="2172578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C55EC8BD-94D8-4C96-89E5-B177B1E7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74FE4F0-7755-449D-AE44-DAE1D6106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Entraînement guidé sur l'ardoise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B25CDCB-686E-4DAD-BA4C-342F3C20F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9EABEC0F-C8AA-4378-8B31-33A87DB49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EFB1589-764C-4C0B-9928-3D464BAA0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B4147FA-37E3-4BAE-B999-0CC890105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1 c-d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0A79597-D27F-4070-A484-D84024FC0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9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(25 − 11) ÷ 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9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6 × (2 + 5 + 4)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3B3D5D99-DF69-4279-9369-F401D9A5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7BFA0D3F-84BF-46F1-80B0-5D79863A4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CC41965D-8939-4EFB-9610-160A83CE7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6 c-d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5334C56A-EBBC-4E64-9CBB-87FB3E794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74 − (28 ÷ (9 − 5))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25 × (18 ÷ (3 + 3))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271501DC-A5CD-46E4-A17B-BBED2883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AC7F3C1-7BA4-48C9-AAFF-7D91425BA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Surligne le calcul à effectuer en premier, puis réécris toute la ligne.</a:t>
            </a:r>
          </a:p>
        </p:txBody>
      </p:sp>
    </p:spTree>
    <p:extLst>
      <p:ext uri="{BB962C8B-B14F-4D97-AF65-F5344CB8AC3E}">
        <p14:creationId xmlns:p14="http://schemas.microsoft.com/office/powerpoint/2010/main" val="20593902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619583F-CE73-4D08-9B17-6CA1C1653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D1A4DAC-F7B6-4649-B295-B262CDDE3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l'entraînement guidé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E70861E-AA57-44F6-8F81-AEC4D911F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00026C90-6B2A-45A3-A9CD-8618FEE26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09D4D2A-C69C-45DB-9DFE-8DA2174B6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A5CA115-594A-4508-A186-594FECE4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 c-d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0EC22E36-A744-430B-85C8-CD00662A9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(25 − 11) ÷ 7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14 ÷ 7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6 × (2 + 5 + 4)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6 × 11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2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66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C3704001-8434-4C26-8C7B-6D2B3BC91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680658A6-1605-4A84-AF37-C1FA5DF0C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E867A16B-FF51-4C97-AB02-60D6BD09C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6 c-d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F2E964A1-B964-4E8A-9616-C99EC3FC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74 − (28 ÷ (9 − 5))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74 − (28 ÷ 4)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74 − 7 = 67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25 × (18 ÷ (3 + 3))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25 × (18 ÷ 6)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25 × 3 = 75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F11145A1-6333-44E0-9193-88E784A92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6493D69-9CD3-4C14-AD3E-5C1C3316B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Vérifie d'abord l'ordre des étapes, puis tes calculs.</a:t>
            </a:r>
          </a:p>
        </p:txBody>
      </p:sp>
    </p:spTree>
    <p:extLst>
      <p:ext uri="{BB962C8B-B14F-4D97-AF65-F5344CB8AC3E}">
        <p14:creationId xmlns:p14="http://schemas.microsoft.com/office/powerpoint/2010/main" val="20772381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2694BF6E-6A53-45BE-9390-907E14870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19BB85F-2F2B-4473-AE91-70AD0733D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Entraînement autonome dans le cahier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05361FC-49A0-4426-BDDD-3C977B98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BCB18DE-3C29-4CAF-82D1-62D96025F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F7E064F-A35C-4520-A678-50C0B43B2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B0B8D3E-D843-4D4B-82B7-94AA0F957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2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3613B48C-76F5-4622-83FA-1CA4F9AF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(15 + 3) × 4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3 × (15 + 35)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(80 − 8) ÷ 9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(100 − 31) × 2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EFA73F0A-1AD9-4797-ADCF-A29A8BBEA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4CAB4138-4E5D-4501-85B0-6C2B43B29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0912932D-D24E-4318-9ACB-7DCBFA25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7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05D2565-DFF5-468B-9EEB-C4D853646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42 ÷ (264 − 261)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(19 − 7) × (2 + 3)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((24 − 12) ÷ 6) + 49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d. 56 ÷ ((60 − 11) ÷ 7)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D5988BCE-E0E3-4B74-8352-C8D56B74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593B0351-CEED-4B78-A574-5B6DF3B49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toutes les étapes. N'utilise pas la calculatrice.</a:t>
            </a:r>
          </a:p>
        </p:txBody>
      </p:sp>
    </p:spTree>
    <p:extLst>
      <p:ext uri="{BB962C8B-B14F-4D97-AF65-F5344CB8AC3E}">
        <p14:creationId xmlns:p14="http://schemas.microsoft.com/office/powerpoint/2010/main" val="4189914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4C3917F3-AF5C-4943-9C84-DE8CD647F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87E33F0-8FAF-4D20-ADCE-E0D5F76DC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l'exercice autonome · a-b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B6A1A9A-DB63-442D-9566-6C5A27487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C99FDD59-3582-405E-B918-274484D1A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889142F3-D087-4422-A70B-2414FB6F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6524CBEA-B34C-45CA-9390-ADAA36B12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2 a-b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AAB49C2-0D2F-483C-86EA-56B5966C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(15 + 3) × 4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18 × 4 = 72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3 × (15 + 35)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3 × 50 = 150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73C64D8E-7C99-4AB1-B41C-69CE8068E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6AF15DE7-E618-4F4B-8AAA-5D1327B3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F735F759-7FFC-4564-9819-2F0EDDB93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7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C7704F46-8798-43DF-8EEA-B9339CCD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42 ÷ (264 − 261)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42 ÷ 3 = 14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(19 − 7) × (2 + 3)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12 × 5 = 60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7FB761F3-79BF-47F0-B87B-7C0F84CB6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2310329D-127B-4834-8628-2FABF6BCD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Corrige les lignes, pas seulement le résultat final.</a:t>
            </a:r>
          </a:p>
        </p:txBody>
      </p:sp>
    </p:spTree>
    <p:extLst>
      <p:ext uri="{BB962C8B-B14F-4D97-AF65-F5344CB8AC3E}">
        <p14:creationId xmlns:p14="http://schemas.microsoft.com/office/powerpoint/2010/main" val="19323538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83DF36A3-697D-4928-A1A8-BDDB9988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F7DCA29-B9BF-43AB-85F4-F9D03301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l'exercice autonome · c-d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B643768-AD83-4381-B808-11B17202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0B62418-473A-4116-8C83-58EAAA690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AB5F6B1-469E-4B04-A02F-BDB337F5C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2F4B6775-F2D8-499B-8E37-90E9F6012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2 c-d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87489536-3894-4CE7-A6F6-5B84660E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(80 − 8) ÷ 9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72 ÷ 9 = 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(100 − 31) × 2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4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69 × 2 = 138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44A0EEE7-2302-4A91-B87B-F6370C02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3535B7E8-C19F-4D59-8D72-C98D4BB2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5CF9661D-526E-42D7-820C-4017D55A2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7 c-d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A32C09D-2B66-4525-B985-ABCF19E3A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((24 − 12) ÷ 6) + 49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(12 ÷ 6) + 49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2 + 49 = 51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56 ÷ ((60 − 11) ÷ 7)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56 ÷ (49 ÷ 7)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56 ÷ 7 = 8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32ED9623-F8BB-4DD7-8068-67B4FF5F0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FD695EA8-143B-4A51-AC3D-4970C0A92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Si l'ordre est juste mais le résultat faux, reprends le calcul mental.</a:t>
            </a:r>
          </a:p>
        </p:txBody>
      </p:sp>
    </p:spTree>
    <p:extLst>
      <p:ext uri="{BB962C8B-B14F-4D97-AF65-F5344CB8AC3E}">
        <p14:creationId xmlns:p14="http://schemas.microsoft.com/office/powerpoint/2010/main" val="6316077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730304C3-C06D-45D8-8E20-E8EBA5EA4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BONUS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9246FAA-076F-4054-8FFB-58285D2F1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Pour aller plus loin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DC4A728-A6B7-4C83-BDFF-2B24A48CC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6CD5D261-F1BF-43DE-8916-ABB4A18B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CF7F22FF-5EB5-44AA-ABFE-5C9B3D348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DC5706C9-1F1D-4C16-9A56-8B197DC59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3 a et c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B0ABDC2-7E6F-457E-9824-CE3CE1C8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7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(15 + 13 + 11) ÷ 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7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c. 5 × (57 − 45)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AA661F4A-FD77-4830-BB63-1DDF75E7A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3D3FB24B-0864-4589-A53A-2C1B5227C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248730CB-6F6D-48DB-900A-44AEA4A17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8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90D03501-E6BD-49AD-AD3A-07D62310D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(12 + 40) ÷ (15 + 4 + 7)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(18 − 13) × (9 × (7 − 5))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BC258D82-4D75-42B3-9A43-4E7FCE303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6EE52A4-4DF1-4782-B52E-791E4B22D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À faire seulement après avoir vérifié l'exercice principal.</a:t>
            </a:r>
          </a:p>
        </p:txBody>
      </p:sp>
    </p:spTree>
    <p:extLst>
      <p:ext uri="{BB962C8B-B14F-4D97-AF65-F5344CB8AC3E}">
        <p14:creationId xmlns:p14="http://schemas.microsoft.com/office/powerpoint/2010/main" val="113218436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5AF82178-17AB-42EC-8775-04254ACC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158F1EB-2226-4299-B04A-76E450F9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travail supplémentaire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6FFCAD7-454F-4E3C-A979-82D04506A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1B07E502-60C8-4A09-9267-2BED6D21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DFBF6A4-6B40-4749-AD1A-A4D89A1D4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7778F415-0A9A-4907-A686-B982EB2CF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3 a et c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A067623E-28D6-4AF3-9CFC-96F67C483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(15 + 13 + 11) ÷ 3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39 ÷ 3 = 13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5 × (57 − 45)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23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 × 12 = 60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0E214CDA-E141-44A7-B4DB-3597E9C60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69C22216-5D3E-4A7B-98DA-16B5276B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E41DB933-8890-4FF9-AF0A-55ADFA15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8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B8FF70BB-92A0-4C66-911E-BB1959C57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(12 + 40) ÷ (15 + 4 + 7)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52 ÷ 26 = 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(18 − 13) × (9 × (7 − 5))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 × (9 × 2)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5 × 18 = 90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2E7774E4-BD0B-430E-B86B-209B159C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3E8608D1-ACFA-41FD-9C8E-F091DA14C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Compare l'ordre suivi avant de comparer les résultats.</a:t>
            </a:r>
          </a:p>
        </p:txBody>
      </p:sp>
    </p:spTree>
    <p:extLst>
      <p:ext uri="{BB962C8B-B14F-4D97-AF65-F5344CB8AC3E}">
        <p14:creationId xmlns:p14="http://schemas.microsoft.com/office/powerpoint/2010/main" val="209656913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C69F389-9F0B-4293-8582-1E7CE0F13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2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58B6A7C-93C4-4EE1-BBB4-9BF4AE40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523A7A0-4006-4A36-93FB-426E57AAC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0277B35D-4C77-4465-AC4F-668A9C3C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BCA9F6C5-A055-47B4-B084-19B69C368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4EB46699-1B26-4282-9995-A1D20D72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Une paire de parenthèses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D276E8A3-7576-4607-94B0-0CC8E82E1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7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× (15 − 7)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BD6925D4-ACEF-42B4-BBC1-F21A94676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7062F94F-2DD6-4042-951C-51E353035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2CBDB977-0688-4D1D-A683-49285598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paires imbriquées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FF582799-0F3F-4EFD-8671-4A190389D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50 − (3 × (10 + 2))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23C39EA0-83D0-43A2-AFF5-EAB72FE9F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DD545A1E-EA28-493C-B87B-8348997D9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Souligne le premier calcul effectué et écris toutes les étapes.</a:t>
            </a:r>
          </a:p>
        </p:txBody>
      </p:sp>
    </p:spTree>
    <p:extLst>
      <p:ext uri="{BB962C8B-B14F-4D97-AF65-F5344CB8AC3E}">
        <p14:creationId xmlns:p14="http://schemas.microsoft.com/office/powerpoint/2010/main" val="56575366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2026-08-12T20:06:15.6690000Z</dcterms:created>
  <dcterms:modified xsi:type="dcterms:W3CDTF">2026-08-12T20:06:15.6690000Z</dcterms:modified>
</coreProperties>
</file>