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2f23eaf08414f93" /><Relationship Type="http://schemas.openxmlformats.org/officeDocument/2006/relationships/extended-properties" Target="/docProps/app.xml" Id="R5a016b197c4b48a9" /><Relationship Type="http://schemas.openxmlformats.org/officeDocument/2006/relationships/officeDocument" Target="/ppt/presentation.xml" Id="R2d5e611bb810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b907aa3a247ec"/>
  </p:sldMasterIdLst>
  <p:notesMasterIdLst>
    <p:notesMasterId xmlns:r="http://schemas.openxmlformats.org/officeDocument/2006/relationships" r:id="R0c64ee6f90ba4df9"/>
  </p:notesMasterIdLst>
  <p:sldIdLst>
    <p:sldId xmlns:r="http://schemas.openxmlformats.org/officeDocument/2006/relationships" id="256" r:id="Rfe9b087b4fe64150"/>
    <p:sldId xmlns:r="http://schemas.openxmlformats.org/officeDocument/2006/relationships" id="257" r:id="R106b73f309294b34"/>
    <p:sldId xmlns:r="http://schemas.openxmlformats.org/officeDocument/2006/relationships" id="258" r:id="R26ba98f6ce1c4851"/>
    <p:sldId xmlns:r="http://schemas.openxmlformats.org/officeDocument/2006/relationships" id="259" r:id="R87a471e5ad9f48a0"/>
    <p:sldId xmlns:r="http://schemas.openxmlformats.org/officeDocument/2006/relationships" id="260" r:id="R9c262406de6248ee"/>
    <p:sldId xmlns:r="http://schemas.openxmlformats.org/officeDocument/2006/relationships" id="261" r:id="R8fa652e4742a4406"/>
    <p:sldId xmlns:r="http://schemas.openxmlformats.org/officeDocument/2006/relationships" id="262" r:id="Rfe9dd42d05534ca4"/>
    <p:sldId xmlns:r="http://schemas.openxmlformats.org/officeDocument/2006/relationships" id="263" r:id="Rec1c7fc614194ca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bba72fc83df41fd" /><Relationship Type="http://schemas.openxmlformats.org/officeDocument/2006/relationships/slideMaster" Target="/ppt/slideMasters/slideMaster1.xml" Id="Rc1ab907aa3a247ec" /><Relationship Type="http://schemas.openxmlformats.org/officeDocument/2006/relationships/notesMaster" Target="/ppt/notesMasters/notesMaster1.xml" Id="R0c64ee6f90ba4df9" /><Relationship Type="http://schemas.openxmlformats.org/officeDocument/2006/relationships/presProps" Target="/ppt/presProps.xml" Id="R73816ef31d7f4ca1" /><Relationship Type="http://schemas.openxmlformats.org/officeDocument/2006/relationships/tableStyles" Target="/ppt/tableStyles.xml" Id="Rb3533b7aead24225" /><Relationship Type="http://schemas.openxmlformats.org/officeDocument/2006/relationships/slide" Target="/ppt/slides/slide1.xml" Id="Rfe9b087b4fe64150" /><Relationship Type="http://schemas.openxmlformats.org/officeDocument/2006/relationships/slide" Target="/ppt/slides/slide2.xml" Id="R106b73f309294b34" /><Relationship Type="http://schemas.openxmlformats.org/officeDocument/2006/relationships/slide" Target="/ppt/slides/slide3.xml" Id="R26ba98f6ce1c4851" /><Relationship Type="http://schemas.openxmlformats.org/officeDocument/2006/relationships/slide" Target="/ppt/slides/slide4.xml" Id="R87a471e5ad9f48a0" /><Relationship Type="http://schemas.openxmlformats.org/officeDocument/2006/relationships/slide" Target="/ppt/slides/slide5.xml" Id="R9c262406de6248ee" /><Relationship Type="http://schemas.openxmlformats.org/officeDocument/2006/relationships/slide" Target="/ppt/slides/slide6.xml" Id="R8fa652e4742a4406" /><Relationship Type="http://schemas.openxmlformats.org/officeDocument/2006/relationships/slide" Target="/ppt/slides/slide7.xml" Id="Rfe9dd42d05534ca4" /><Relationship Type="http://schemas.openxmlformats.org/officeDocument/2006/relationships/slide" Target="/ppt/slides/slide8.xml" Id="Rec1c7fc614194ca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29416ad52134ca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e3e8dd7bf534f08" /><Relationship Type="http://schemas.openxmlformats.org/officeDocument/2006/relationships/notesMaster" Target="/ppt/notesMasters/notesMaster1.xml" Id="R62e350b02ef1464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be9686673ac42c5" /><Relationship Type="http://schemas.openxmlformats.org/officeDocument/2006/relationships/notesMaster" Target="/ppt/notesMasters/notesMaster1.xml" Id="Re9cea50c0ae6408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592336188224570" /><Relationship Type="http://schemas.openxmlformats.org/officeDocument/2006/relationships/notesMaster" Target="/ppt/notesMasters/notesMaster1.xml" Id="R1a70030506f3444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2c1751499a94cf9" /><Relationship Type="http://schemas.openxmlformats.org/officeDocument/2006/relationships/notesMaster" Target="/ppt/notesMasters/notesMaster1.xml" Id="Rfa3e58f7eb4e452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16dca74412048c7" /><Relationship Type="http://schemas.openxmlformats.org/officeDocument/2006/relationships/notesMaster" Target="/ppt/notesMasters/notesMaster1.xml" Id="R48650cb0bf554ba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6b3afed87fb4d77" /><Relationship Type="http://schemas.openxmlformats.org/officeDocument/2006/relationships/notesMaster" Target="/ppt/notesMasters/notesMaster1.xml" Id="R9305f20908b945b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4b742f3ca0a4192" /><Relationship Type="http://schemas.openxmlformats.org/officeDocument/2006/relationships/notesMaster" Target="/ppt/notesMasters/notesMaster1.xml" Id="Rb8cd3a5651bc4e1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a23b5ddcdc94c51" /><Relationship Type="http://schemas.openxmlformats.org/officeDocument/2006/relationships/notesMaster" Target="/ppt/notesMasters/notesMaster1.xml" Id="R673a3d85e16245a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0fe5392824d3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6c452690f1c4dcd" /><Relationship Type="http://schemas.openxmlformats.org/officeDocument/2006/relationships/slideLayout" Target="/ppt/slideLayouts/slideLayout1.xml" Id="R674307c2551f4d6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307c2551f4d6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1cf800fd4ea3" /><Relationship Type="http://schemas.openxmlformats.org/officeDocument/2006/relationships/notesSlide" Target="/ppt/notesSlides/notesSlide1.xml" Id="R3388d7f8a762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3980d80e45d5" /><Relationship Type="http://schemas.openxmlformats.org/officeDocument/2006/relationships/notesSlide" Target="/ppt/notesSlides/notesSlide2.xml" Id="Re87a02dda6ff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002dfdcb84cbc" /><Relationship Type="http://schemas.openxmlformats.org/officeDocument/2006/relationships/notesSlide" Target="/ppt/notesSlides/notesSlide3.xml" Id="R2559abdc011c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a6b611734223" /><Relationship Type="http://schemas.openxmlformats.org/officeDocument/2006/relationships/notesSlide" Target="/ppt/notesSlides/notesSlide4.xml" Id="R6387372ece3f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b1dd4a95441fa" /><Relationship Type="http://schemas.openxmlformats.org/officeDocument/2006/relationships/notesSlide" Target="/ppt/notesSlides/notesSlide5.xml" Id="Rdb79cd59abd1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a173e64f4c66" /><Relationship Type="http://schemas.openxmlformats.org/officeDocument/2006/relationships/notesSlide" Target="/ppt/notesSlides/notesSlide6.xml" Id="Rd988430b37da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3e7d26c104bb3" /><Relationship Type="http://schemas.openxmlformats.org/officeDocument/2006/relationships/notesSlide" Target="/ppt/notesSlides/notesSlide7.xml" Id="R710b27138d0b440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3c72d008d44e9" /><Relationship Type="http://schemas.openxmlformats.org/officeDocument/2006/relationships/notesSlide" Target="/ppt/notesSlides/notesSlide8.xml" Id="R93513fe4b84744e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98E0BB09-19D2-407C-84FA-4E7072BF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RÉACTIVATION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39AA2CB-18DF-423A-B33D-2418D7BF9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Quelle pose est correcte ?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0F1FC81C-4B01-4B4B-B531-4F664DDD5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8AE27158-3E07-4A28-8D12-5C925E9E6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460287F2-ECC4-4829-A796-95EE27D25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23B6A12E-A8F5-4939-8C5F-9BF336E1B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1A7D5403-6ECC-45E8-8D07-6B17B66E0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   5 042       5 042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− 1 876     − 1 876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 : unités alignées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 : nombres alignés à gauche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D0EC3BC7-44D1-49E3-8AA0-8EC2444DD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C937E10F-9C86-4DCC-8902-7A21E0A20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60146EC1-99D8-4A0D-8DED-85433E4EB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E3E19C67-963A-4ABC-89AE-B9E05BFB0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 406 205       406 205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− 78 946       − 78 946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Explique avec le mot unités.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6E84829D-BDF3-440A-B288-0EA2B57FA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2213CA87-5B88-40EB-A89D-E9CB36E13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On aligne les chiffres selon leur valeur, en partant des unités.</a:t>
            </a:r>
          </a:p>
        </p:txBody>
      </p:sp>
    </p:spTree>
    <p:extLst>
      <p:ext uri="{BB962C8B-B14F-4D97-AF65-F5344CB8AC3E}">
        <p14:creationId xmlns:p14="http://schemas.microsoft.com/office/powerpoint/2010/main" val="10769807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14A3B6E0-94AD-4B87-A066-87CBC7023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MANUEL P. 87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683D79C-5EF6-41AA-8B46-C40883924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Entraînement guidé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3693225-B6B3-43EB-8CB7-0CAD421DD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492F80C1-16C6-4F17-9137-150DFF18B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A02446BB-922F-4269-A003-7BE9C8472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7AB14222-E4C7-4AC6-910B-57D7A6716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Exercices 1c et 1d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B2C26957-74BD-4D6B-92E5-DD0E686D3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c. 225 + 617 + 1 698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d. 8 102 − 3 673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B53FD06E-926A-47E0-939A-251CF5248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76202BC4-D15F-4949-8426-DDF9947B9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F510A440-0DBF-4358-AE44-2356D28E4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Exercices 3c et 3i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8BBEF818-08E2-4332-985B-3139DB2B0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c. 801 234 − 7 845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i. 3 645 + 875 039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67D4FE20-F410-46F0-A978-E22330EFD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56ACD35B-AB7A-4693-A2BD-60957199B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Une opération à la fois : pose, calcul, correction immédiate.</a:t>
            </a:r>
          </a:p>
        </p:txBody>
      </p:sp>
    </p:spTree>
    <p:extLst>
      <p:ext uri="{BB962C8B-B14F-4D97-AF65-F5344CB8AC3E}">
        <p14:creationId xmlns:p14="http://schemas.microsoft.com/office/powerpoint/2010/main" val="13498552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DEE6D89E-7851-4C01-A9BB-7CB0D40F9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57E1545-0AD7-496D-A12D-764D9CC3D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guidée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EFF2D516-5845-4035-BA12-955C41906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9F06320-BC54-4382-A38C-BAD691C6F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7F7B473C-AA20-44C7-9C54-AC0AD2F21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270ACD53-173D-45EC-9A77-EDE5490A6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4C0809B4-B8FE-4245-8D07-BB9A269C2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1c = 2 540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1d = 4 429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B6133750-69CB-4CA3-B5BB-3FC61B592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28EE5776-50F0-457C-9E99-65B119DC8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11F5628A-1F7E-4F43-8494-EBB32FB4A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32BEC524-C055-4A71-B94D-E47647F33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3c = 793 389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3i = 878 684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928382DE-7D2B-41C2-9F05-4F381BA3F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E578EFB-F262-4F13-B105-D38B84FF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Si le résultat diverge, repère la première colonne fausse.</a:t>
            </a:r>
          </a:p>
        </p:txBody>
      </p:sp>
    </p:spTree>
    <p:extLst>
      <p:ext uri="{BB962C8B-B14F-4D97-AF65-F5344CB8AC3E}">
        <p14:creationId xmlns:p14="http://schemas.microsoft.com/office/powerpoint/2010/main" val="3004957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890A6F4-9628-4A68-9674-EA790FF61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MANUEL P. 87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73BF26E-996A-4337-BBC2-3FA4DEEA1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Entraînement autonome · Série A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1CB1A47-D949-4523-BA9D-60F29CAE2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B26671D8-6CD9-4692-AADD-14D52806C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4FCEE0D3-6341-4D95-B0B1-A90A33AE3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6EEED2DB-3BC5-41C4-9B89-011361129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Exercices 1e-f-g-h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DDE33B1F-A4AE-4EE0-A6D8-9FCFF2379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e. 4 185 − 655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f. 815 + 6 748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g. 8 712 − 843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h. 4 253 + 2 996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79A1AB25-41CC-4422-9253-6BB9EA3FC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90861A86-74F2-4439-A76F-DE9C11271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496374F2-9F2C-4074-8A0D-FEB8F4C6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Exercices 3d-e-j-k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F0729F85-C9F3-49B2-B2B3-5FE17C3B3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d. 88 965 − 9 638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e. 80 056 − 12 368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j. 235 + 6 347 + 80 126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k. 526 301 + 447 693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CC315629-193C-48A4-93DF-CF2E67417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C1EC8402-7A11-4C52-966A-319B1FFAB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Pose quatre opérations ; vérifie les colonnes après chaque résultat.</a:t>
            </a:r>
          </a:p>
        </p:txBody>
      </p:sp>
    </p:spTree>
    <p:extLst>
      <p:ext uri="{BB962C8B-B14F-4D97-AF65-F5344CB8AC3E}">
        <p14:creationId xmlns:p14="http://schemas.microsoft.com/office/powerpoint/2010/main" val="13960758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B3DAD656-861E-4417-A1DE-454CFB207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B5960BB-1822-49EA-AC9F-EC5498B9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la série A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EE8BB3E-4097-4A04-92F7-47EA5AF50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693C3AE8-E0C5-4442-8162-A8186802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BA8FCBC-F64C-4805-9603-60422C72E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B3617CD0-E327-4EED-B61B-7958FFAEE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67879B9A-8F0A-46DA-BC75-08C0B9345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1e = 3 530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1f = 7 563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1g = 7 869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1h = 7 249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EF47F568-AA48-4EE9-BA39-052B8FA62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9E7FFA3E-D5F1-4F57-BB75-388612E3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22015502-9498-410E-81F7-8CAD7F5EE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E6F6AEEF-CA50-4151-93B4-01B90A1DD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3d = 79 327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3e = 67 688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3j = 86 708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3k = 973 994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4DAE3D26-0DE7-4221-8305-4F2F7ECCE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E6B1D1D6-7E67-4830-95D7-3E8A0CAF2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Corrige au stylo vert et nomme l’erreur : pose, retenue ou calcul.</a:t>
            </a:r>
          </a:p>
        </p:txBody>
      </p:sp>
    </p:spTree>
    <p:extLst>
      <p:ext uri="{BB962C8B-B14F-4D97-AF65-F5344CB8AC3E}">
        <p14:creationId xmlns:p14="http://schemas.microsoft.com/office/powerpoint/2010/main" val="194848138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BFE17407-FC4B-4E70-99E1-AB72C572F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BONUS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B99CAC1-C20D-47CF-9E98-0DC478626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Travail supplémentaire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211E1E7-C013-4A3E-8EEB-4DCA98F1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588A609C-6D73-4293-8082-515408949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4527112-EA06-4CC4-A6E4-488999735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8EA3ACD0-6457-4B3B-9D49-390C8F208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Exercices 1i-j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0CECB3FC-C0D0-4710-87A2-7C48BCE97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i. 6 745 + 2 087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j. 7 152 − 6 983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0875DB98-69E2-4D3E-806E-AC828F5CD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24CD519-F671-46A0-BA67-767E82D63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71F29A74-C273-43C8-AFC6-508DCF629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Exercices 3l-m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1EDF2F44-41C5-46BF-9308-B146C6280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l. 58 701 + 364 + 2 563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m. 7 456 + 890 609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4D7205BA-7C6E-44DF-85F1-48133758A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2DA96CE-CB12-4078-AD69-B8C5F97C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Bonus uniquement après vérification de la série A.</a:t>
            </a:r>
          </a:p>
        </p:txBody>
      </p:sp>
    </p:spTree>
    <p:extLst>
      <p:ext uri="{BB962C8B-B14F-4D97-AF65-F5344CB8AC3E}">
        <p14:creationId xmlns:p14="http://schemas.microsoft.com/office/powerpoint/2010/main" val="76097486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D2C7CA0F-5479-4A6A-89D6-C9C3554A9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92DA24A-7E0D-4A73-9806-8E4A072FA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du bonus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0362FF1-9450-4EF6-AD61-BDC8C53B4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EB17856B-885F-4D65-BA96-1122BAFC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9A9CFB1F-C4A1-42F0-B707-B657C01DD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1F98E85B-DE69-440A-AD29-B3DC2AF1C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A8E448E6-753A-4022-8FCF-C173C97D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1i = 8 832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1j = 169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A13B029E-FD94-44EA-ADEE-306DDF685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E0C8AFA-F41A-4274-A704-E9F094E89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3F89E764-A890-47E0-9977-C8F407374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6A5EDF2D-41DE-4063-8A3B-BC95908A0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3l = 61 628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3m = 898 065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5707BAEE-8993-4E71-A1AF-378134538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C1DB89B-D0ED-4F79-BD47-3A0C7F2FB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Vérifie que les zéros occupent leur colonne.</a:t>
            </a:r>
          </a:p>
        </p:txBody>
      </p:sp>
    </p:spTree>
    <p:extLst>
      <p:ext uri="{BB962C8B-B14F-4D97-AF65-F5344CB8AC3E}">
        <p14:creationId xmlns:p14="http://schemas.microsoft.com/office/powerpoint/2010/main" val="80478846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397951AA-75A8-47EE-8CF3-75D7F92A9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2 · ARDOISE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E4AD989-C1C0-464F-835F-11AF33B08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4DAD510-9E49-48B4-87C7-F3E71427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D1E3CEAC-C8E3-4F8A-9686-8AE909424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CD82184-3448-45AE-8765-339415A82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30036B85-7F11-4769-871E-E7A52A600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CB0254E-A547-4524-B199-02B45B8A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4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5 042 − 1 876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4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Résultat : 3 166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C03418F6-DD51-415B-80BB-9CB7AEFBD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B2F0645-50D3-49EE-A099-7957258D5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DF3FCE2A-7AE8-4B90-8A29-CFC23A9FE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750A5583-96D4-40C3-A7F4-C04D87B11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406 205 − 78 946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Résultat : 327 259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2681213E-28B4-4DC9-8540-0E287DF86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AA54D41D-0A68-4465-A90F-AD3D9D63F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Pose complète exigée : le résultat seul ne suffit pas.</a:t>
            </a:r>
          </a:p>
        </p:txBody>
      </p:sp>
    </p:spTree>
    <p:extLst>
      <p:ext uri="{BB962C8B-B14F-4D97-AF65-F5344CB8AC3E}">
        <p14:creationId xmlns:p14="http://schemas.microsoft.com/office/powerpoint/2010/main" val="15601476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2026-08-16T11:35:58.2090000Z</dcterms:created>
  <dcterms:modified xsi:type="dcterms:W3CDTF">2026-08-16T11:35:58.2090000Z</dcterms:modified>
</coreProperties>
</file>