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Hatier, En route pour le Français CM1-CM2, éd. 2025, V3 p. 176, exercices 5 et 6 ; adaptation pour projection et différenciation CM1-CM2.
- Programme de français du cycle 3, BO du 17 avril 2025.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Programme de français du cycle 3, BO du 17 avril 2025 ; adaptation pédagogique CM1-CM2.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Hatier, En route pour le Français CM1-CM2, éd. 2025, V3 p. 176, exercices 5 et 6 ; adaptation pour projection et différenciation CM1-CM2.
- Programme de français du cycle 3, BO du 17 avril 2025.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Hatier, En route pour le Français CM1-CM2, éd. 2025, V3 p. 176, exercices 5 et 6 ; adaptation pour projection et différenciation CM1-CM2.
- Programme de français du cycle 3, BO du 17 avril 2025.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Hatier, En route pour le Français CM1-CM2, éd. 2025, V3 p. 176, exercices 5 et 6 ; adaptation pour projection et différenciation CM1-CM2.
- Programme de français du cycle 3, BO du 17 avril 2025.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Hatier, En route pour le Français CM1-CM2, éd. 2025, V3 p. 176, exercices 5 et 6 ; adaptation pour projection et différenciation CM1-CM2.
- Programme de français du cycle 3, BO du 17 avril 2025.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Hatier, En route pour le Français CM1-CM2, éd. 2025, V3 p. 176, exercices 5 et 6 ; adaptation pour projection et différenciation CM1-CM2.
- Programme de français du cycle 3, BO du 17 avril 2025.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Programme de français du cycle 3, BO du 17 avril 2025 ; adaptation pédagogique CM1-CM2.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Programme de français du cycle 3, BO du 17 avril 2025 ; adaptation pédagogique CM1-CM2.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Programme de français du cycle 3, BO du 17 avril 2025 ; adaptation pédagogique CM1-CM2.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enoitdurand/.codex/.chatgpt-projects/g-p-6a681cb7ff1c81919f3cfda64d656a7b/work/qa_v3_s3_pptx/source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École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V3 - La polysémie - Séance 3</dc:title>
  <dc:subject>V3 - La polysémie - Séance 3 - CM1-CM2</dc:subject>
  <dc:creator>Codex</dc:creator>
  <cp:lastModifiedBy>Codex</cp:lastModifiedBy>
  <cp:revision>1</cp:revision>
  <dcterms:created xsi:type="dcterms:W3CDTF">2026-08-09T21:37:55Z</dcterms:created>
  <dcterms:modified xsi:type="dcterms:W3CDTF">2026-08-09T21:37:55Z</dcterms:modified>
</cp:coreProperties>
</file>