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5c6799558454906" /><Relationship Type="http://schemas.openxmlformats.org/officeDocument/2006/relationships/extended-properties" Target="/docProps/app.xml" Id="R4135170a12a148fc" /><Relationship Type="http://schemas.openxmlformats.org/officeDocument/2006/relationships/officeDocument" Target="/ppt/presentation.xml" Id="R6f5348e349ac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36094bfc548e9"/>
  </p:sldMasterIdLst>
  <p:notesMasterIdLst>
    <p:notesMasterId xmlns:r="http://schemas.openxmlformats.org/officeDocument/2006/relationships" r:id="R60f3b3ebb66e4e3f"/>
  </p:notesMasterIdLst>
  <p:sldIdLst>
    <p:sldId xmlns:r="http://schemas.openxmlformats.org/officeDocument/2006/relationships" id="256" r:id="R342c2d88344048d3"/>
    <p:sldId xmlns:r="http://schemas.openxmlformats.org/officeDocument/2006/relationships" id="257" r:id="R39ac7cb3c364453a"/>
    <p:sldId xmlns:r="http://schemas.openxmlformats.org/officeDocument/2006/relationships" id="258" r:id="Rb2e8e77967174036"/>
    <p:sldId xmlns:r="http://schemas.openxmlformats.org/officeDocument/2006/relationships" id="259" r:id="R95ddd32dd1c341d2"/>
    <p:sldId xmlns:r="http://schemas.openxmlformats.org/officeDocument/2006/relationships" id="260" r:id="Re5a6e79579d149a1"/>
    <p:sldId xmlns:r="http://schemas.openxmlformats.org/officeDocument/2006/relationships" id="261" r:id="R572870a45b7e4a98"/>
    <p:sldId xmlns:r="http://schemas.openxmlformats.org/officeDocument/2006/relationships" id="262" r:id="Rc64d71a6fd4e4205"/>
    <p:sldId xmlns:r="http://schemas.openxmlformats.org/officeDocument/2006/relationships" id="263" r:id="R88181a05b7134ad0"/>
    <p:sldId xmlns:r="http://schemas.openxmlformats.org/officeDocument/2006/relationships" id="264" r:id="R4a8bccf82fa84fa4"/>
    <p:sldId xmlns:r="http://schemas.openxmlformats.org/officeDocument/2006/relationships" id="265" r:id="R37b94b1e177c4f12"/>
    <p:sldId xmlns:r="http://schemas.openxmlformats.org/officeDocument/2006/relationships" id="266" r:id="R874ded2d0591459a"/>
    <p:sldId xmlns:r="http://schemas.openxmlformats.org/officeDocument/2006/relationships" id="267" r:id="R98674457ec6e44a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8ed4222fa194e80" /><Relationship Type="http://schemas.openxmlformats.org/officeDocument/2006/relationships/slideMaster" Target="/ppt/slideMasters/slideMaster1.xml" Id="R62a36094bfc548e9" /><Relationship Type="http://schemas.openxmlformats.org/officeDocument/2006/relationships/notesMaster" Target="/ppt/notesMasters/notesMaster1.xml" Id="R60f3b3ebb66e4e3f" /><Relationship Type="http://schemas.openxmlformats.org/officeDocument/2006/relationships/presProps" Target="/ppt/presProps.xml" Id="R779c737814434fbe" /><Relationship Type="http://schemas.openxmlformats.org/officeDocument/2006/relationships/tableStyles" Target="/ppt/tableStyles.xml" Id="Ra2038464d3ec49ab" /><Relationship Type="http://schemas.openxmlformats.org/officeDocument/2006/relationships/slide" Target="/ppt/slides/slide1.xml" Id="R342c2d88344048d3" /><Relationship Type="http://schemas.openxmlformats.org/officeDocument/2006/relationships/slide" Target="/ppt/slides/slide2.xml" Id="R39ac7cb3c364453a" /><Relationship Type="http://schemas.openxmlformats.org/officeDocument/2006/relationships/slide" Target="/ppt/slides/slide3.xml" Id="Rb2e8e77967174036" /><Relationship Type="http://schemas.openxmlformats.org/officeDocument/2006/relationships/slide" Target="/ppt/slides/slide4.xml" Id="R95ddd32dd1c341d2" /><Relationship Type="http://schemas.openxmlformats.org/officeDocument/2006/relationships/slide" Target="/ppt/slides/slide5.xml" Id="Re5a6e79579d149a1" /><Relationship Type="http://schemas.openxmlformats.org/officeDocument/2006/relationships/slide" Target="/ppt/slides/slide6.xml" Id="R572870a45b7e4a98" /><Relationship Type="http://schemas.openxmlformats.org/officeDocument/2006/relationships/slide" Target="/ppt/slides/slide7.xml" Id="Rc64d71a6fd4e4205" /><Relationship Type="http://schemas.openxmlformats.org/officeDocument/2006/relationships/slide" Target="/ppt/slides/slide8.xml" Id="R88181a05b7134ad0" /><Relationship Type="http://schemas.openxmlformats.org/officeDocument/2006/relationships/slide" Target="/ppt/slides/slide9.xml" Id="R4a8bccf82fa84fa4" /><Relationship Type="http://schemas.openxmlformats.org/officeDocument/2006/relationships/slide" Target="/ppt/slides/slide10.xml" Id="R37b94b1e177c4f12" /><Relationship Type="http://schemas.openxmlformats.org/officeDocument/2006/relationships/slide" Target="/ppt/slides/slide11.xml" Id="R874ded2d0591459a" /><Relationship Type="http://schemas.openxmlformats.org/officeDocument/2006/relationships/slide" Target="/ppt/slides/slide12.xml" Id="R98674457ec6e44a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7d4828380dd4b7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a77a2230d9c4b64" /><Relationship Type="http://schemas.openxmlformats.org/officeDocument/2006/relationships/notesMaster" Target="/ppt/notesMasters/notesMaster1.xml" Id="Rcc3906b114b849a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c1e6ec726334765" /><Relationship Type="http://schemas.openxmlformats.org/officeDocument/2006/relationships/notesMaster" Target="/ppt/notesMasters/notesMaster1.xml" Id="R8a29a294cf074ac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4e42c5b41624d9e" /><Relationship Type="http://schemas.openxmlformats.org/officeDocument/2006/relationships/notesMaster" Target="/ppt/notesMasters/notesMaster1.xml" Id="R4be8811788804de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6e1e15cbacc4330" /><Relationship Type="http://schemas.openxmlformats.org/officeDocument/2006/relationships/notesMaster" Target="/ppt/notesMasters/notesMaster1.xml" Id="R8353fc98ac7c4e4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77bd2ebcd78495f" /><Relationship Type="http://schemas.openxmlformats.org/officeDocument/2006/relationships/notesMaster" Target="/ppt/notesMasters/notesMaster1.xml" Id="Rda5345cec3fb449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07af7c902e84ce7" /><Relationship Type="http://schemas.openxmlformats.org/officeDocument/2006/relationships/notesMaster" Target="/ppt/notesMasters/notesMaster1.xml" Id="R12f7fdf45b86443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0d494738b434d3c" /><Relationship Type="http://schemas.openxmlformats.org/officeDocument/2006/relationships/notesMaster" Target="/ppt/notesMasters/notesMaster1.xml" Id="R988a7fdd6d93437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ddb4002170b4cce" /><Relationship Type="http://schemas.openxmlformats.org/officeDocument/2006/relationships/notesMaster" Target="/ppt/notesMasters/notesMaster1.xml" Id="Rd333c137b81445f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3959c4c34494e47" /><Relationship Type="http://schemas.openxmlformats.org/officeDocument/2006/relationships/notesMaster" Target="/ppt/notesMasters/notesMaster1.xml" Id="Rde14c68abbe84fb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0eabfc59cba47f8" /><Relationship Type="http://schemas.openxmlformats.org/officeDocument/2006/relationships/notesMaster" Target="/ppt/notesMasters/notesMaster1.xml" Id="Racde56285285469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e702204a6664735" /><Relationship Type="http://schemas.openxmlformats.org/officeDocument/2006/relationships/notesMaster" Target="/ppt/notesMasters/notesMaster1.xml" Id="R75b1a8916de1429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15e969f63e94e49" /><Relationship Type="http://schemas.openxmlformats.org/officeDocument/2006/relationships/notesMaster" Target="/ppt/notesMasters/notesMaster1.xml" Id="R10562c872b534ef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Organisation pédagogique validée avec l’utilisateur pour la séance 3 de C1.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97-99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97-99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97-99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97-99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97-99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97-99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97-99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97-99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97-99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97-99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97-99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69adaef87473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0a7b87b1b814dee" /><Relationship Type="http://schemas.openxmlformats.org/officeDocument/2006/relationships/slideLayout" Target="/ppt/slideLayouts/slideLayout1.xml" Id="R99bdc9d792af482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bdc9d792af482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7d20a266c478b" /><Relationship Type="http://schemas.openxmlformats.org/officeDocument/2006/relationships/notesSlide" Target="/ppt/notesSlides/notesSlide1.xml" Id="R5fcf2c4804a145f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c9b98a8284bc0" /><Relationship Type="http://schemas.openxmlformats.org/officeDocument/2006/relationships/notesSlide" Target="/ppt/notesSlides/notesSlide10.xml" Id="R64339617e13e43f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8ec686737497a" /><Relationship Type="http://schemas.openxmlformats.org/officeDocument/2006/relationships/notesSlide" Target="/ppt/notesSlides/notesSlide11.xml" Id="R7a29569677e54f6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063c6fc054511" /><Relationship Type="http://schemas.openxmlformats.org/officeDocument/2006/relationships/notesSlide" Target="/ppt/notesSlides/notesSlide12.xml" Id="Rc0f605905a7c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1539ade8840a8" /><Relationship Type="http://schemas.openxmlformats.org/officeDocument/2006/relationships/notesSlide" Target="/ppt/notesSlides/notesSlide2.xml" Id="R80b4fd2187e3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948b6afc446b9" /><Relationship Type="http://schemas.openxmlformats.org/officeDocument/2006/relationships/notesSlide" Target="/ppt/notesSlides/notesSlide3.xml" Id="Rafe20681aecd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e2bc900a94be7" /><Relationship Type="http://schemas.openxmlformats.org/officeDocument/2006/relationships/notesSlide" Target="/ppt/notesSlides/notesSlide4.xml" Id="Rce1b6160db1c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5d9384c574e13" /><Relationship Type="http://schemas.openxmlformats.org/officeDocument/2006/relationships/notesSlide" Target="/ppt/notesSlides/notesSlide5.xml" Id="R78daf10da72d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95adb5095408b" /><Relationship Type="http://schemas.openxmlformats.org/officeDocument/2006/relationships/notesSlide" Target="/ppt/notesSlides/notesSlide6.xml" Id="R58f2f152805c46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9ed99377a4f2e" /><Relationship Type="http://schemas.openxmlformats.org/officeDocument/2006/relationships/notesSlide" Target="/ppt/notesSlides/notesSlide7.xml" Id="Re99bedc8665945f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4d1cdc4cf4aa6" /><Relationship Type="http://schemas.openxmlformats.org/officeDocument/2006/relationships/notesSlide" Target="/ppt/notesSlides/notesSlide8.xml" Id="R6d1609b8737146b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49f4fbade4d0d" /><Relationship Type="http://schemas.openxmlformats.org/officeDocument/2006/relationships/notesSlide" Target="/ppt/notesSlides/notesSlide9.xml" Id="Rddabdf9a4a3948c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eyebrow">
            <a:extLst xmlns:a="http://schemas.openxmlformats.org/drawingml/2006/main">
              <a:ext uri="{FF2B5EF4-FFF2-40B4-BE49-F238E27FC236}">
                <a16:creationId xmlns:a16="http://schemas.microsoft.com/office/drawing/2014/main" id="{750A4F31-70FE-481F-B6A7-BE66D8616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0550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119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C1 · SÉANCE 3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05733EE-3C6E-4D04-B8BF-D193D26CC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00150"/>
            <a:ext cx="1085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51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Consolider l’analyse des verbes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63462580-E732-4F19-A95E-CF46CB55C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10858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40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Infinitif · groupe · radical · terminaison</a:t>
            </a:r>
          </a:p>
        </p:txBody>
      </p:sp>
      <p:sp>
        <p:nvSpPr>
          <p:cNvPr id="4" name="opening-rule">
            <a:extLst xmlns:a="http://schemas.openxmlformats.org/drawingml/2006/main">
              <a:ext uri="{FF2B5EF4-FFF2-40B4-BE49-F238E27FC236}">
                <a16:creationId xmlns:a16="http://schemas.microsoft.com/office/drawing/2014/main" id="{3F6660B2-375B-4750-935C-64146EADE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2895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5" name="instructions">
            <a:extLst xmlns:a="http://schemas.openxmlformats.org/drawingml/2006/main">
              <a:ext uri="{FF2B5EF4-FFF2-40B4-BE49-F238E27FC236}">
                <a16:creationId xmlns:a16="http://schemas.microsoft.com/office/drawing/2014/main" id="{D98FCD03-E6B3-4EA6-8A20-47653F050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38550"/>
            <a:ext cx="99060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24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Dans le cahier : écris le numéro et la réponse.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24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Explique toujours l’indice utilisé.</a:t>
            </a:r>
          </a:p>
        </p:txBody>
      </p:sp>
      <p:sp>
        <p:nvSpPr>
          <p:cNvPr id="6" name="levels">
            <a:extLst xmlns:a="http://schemas.openxmlformats.org/drawingml/2006/main">
              <a:ext uri="{FF2B5EF4-FFF2-40B4-BE49-F238E27FC236}">
                <a16:creationId xmlns:a16="http://schemas.microsoft.com/office/drawing/2014/main" id="{B57AB440-3278-48B6-BC80-1D9A94DB3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81625"/>
            <a:ext cx="990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 : parcours jaune    ·    CM2 : parcours orange</a:t>
            </a:r>
          </a:p>
        </p:txBody>
      </p:sp>
    </p:spTree>
    <p:extLst>
      <p:ext uri="{BB962C8B-B14F-4D97-AF65-F5344CB8AC3E}">
        <p14:creationId xmlns:p14="http://schemas.microsoft.com/office/powerpoint/2010/main" val="89881873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0734A5A3-3B6D-4310-9294-C25F14D3C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C1 · SÉANCE 3 · CORRECTION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1C514CF-65A1-4837-8C96-207ECF620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11087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Correction · Exercice 12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9CA1913E-E3DF-4DA8-B5E8-446175426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81C7B51F-B3F2-4017-B009-9471D8B61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AB0B25B9-941E-43E0-AF84-43AA203D6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CM1 — CORRECTION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069B196C-E565-4B89-9091-B376C5664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Exemples de réponses recevables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B3D1610D-1BDD-4B51-AF3E-75A51FB37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Les soldats partent dès le lendemain.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Elle construit des monuments pour honorer les dieux.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647B6C07-4ECF-42AB-9912-A1E2F465B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850965FC-631F-4A30-96BB-318F38048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CM2 — CORRECTION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A254D107-87C3-4533-B3F4-2502C0347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Exemples de réponses recevables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D83B3841-B7DE-4F75-AC88-E0C2D1550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Cléopâtre souhaite renforcer ses liens avec Rome.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Elle souhaite le protéger de tout danger.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3602848D-CB6E-4055-825E-7C0D5A8D7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0F32636A-C1BC-4A79-8726-40F26971A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D’autres réponses sont possibles si le sens et le groupe sont respectés.</a:t>
            </a:r>
          </a:p>
        </p:txBody>
      </p:sp>
    </p:spTree>
    <p:extLst>
      <p:ext uri="{BB962C8B-B14F-4D97-AF65-F5344CB8AC3E}">
        <p14:creationId xmlns:p14="http://schemas.microsoft.com/office/powerpoint/2010/main" val="50693960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6C037BEA-6BDD-45B8-9DFC-78A6835EF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C1 · SÉANCE 3 · EXERCICES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169F3F7-5339-4514-A079-161D13B25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11087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Vérification individuelle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0C213B3F-519B-4193-867C-3820AF8CF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D8BA3015-7BDE-4021-BD8A-48CB7B34A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D89D62FF-5C45-452E-8BB3-613F70B5A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530AF5DA-42B4-48D1-8DDE-BBEC6DADB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Analyse : vous finissez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2D9D04A3-DAC2-4513-B005-DE741FF68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1. Infinitif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2. Groupe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3. Radical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4. Terminaison ?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60BB945B-EC0C-4C00-BEBA-6D1254518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CFF"/>
          </a:solidFill>
          <a:ln xmlns:a="http://schemas.openxmlformats.org/drawingml/2006/main" w="0">
            <a:solidFill>
              <a:srgbClr val="F2EC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09B54CDE-0008-4746-A284-6092E3D66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6E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E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3114388D-516D-4223-BCEF-F46F30CB4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Analyse : ils prendront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4B11C8F1-1860-4355-B654-26FB5606B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1. Infinitif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2. Groupe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3. Radical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4. Terminaison ?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8AF4A074-FB45-4FE7-9EA5-78EAB1B79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8AAE1045-795E-414D-9C32-7A9A639D0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Réponds seul sur ton ardoise.</a:t>
            </a:r>
          </a:p>
        </p:txBody>
      </p:sp>
    </p:spTree>
    <p:extLst>
      <p:ext uri="{BB962C8B-B14F-4D97-AF65-F5344CB8AC3E}">
        <p14:creationId xmlns:p14="http://schemas.microsoft.com/office/powerpoint/2010/main" val="180798420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CFA462B8-BF34-41DC-8403-F4CE672B9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C1 · SÉANCE 3 · CORRECTION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7BC84BB-F090-4413-BD59-22D762B4F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11087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Correction · Vérification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A42C1EBE-EA36-4C05-A801-4F05F6CD4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AB1C275A-FA4E-4C74-B58F-287E69B71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BC2F3678-5F2B-437D-A70A-CB305E6F6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CM1 — CORRECTION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4D4D3201-F285-4496-9F67-2E8349AAE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vous finissez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4BD1195D-BBCC-42F2-948A-5B0448864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Infinitif : finir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Groupe : 2e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Radical : finiss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Terminaison : -ez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0264EE84-F14E-466D-B091-20F41BEAB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1485E23C-7946-47A7-8E13-02FC99457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CM2 — CORRECTION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973D65AD-0BA5-4047-BE4D-8826538CA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ils prendront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5FD5EBD9-A730-4241-872F-896C7217A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Infinitif : prendre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Groupe : 3e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Radical : prendr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Terminaison : -ont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82697A55-58E2-4B79-844D-DCAB15A81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56F24FF0-F378-4988-85F9-3E0A2C410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Vérifie tes quatre réponses et corrige si nécessaire.</a:t>
            </a:r>
          </a:p>
        </p:txBody>
      </p:sp>
    </p:spTree>
    <p:extLst>
      <p:ext uri="{BB962C8B-B14F-4D97-AF65-F5344CB8AC3E}">
        <p14:creationId xmlns:p14="http://schemas.microsoft.com/office/powerpoint/2010/main" val="90433139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4B9CE999-7D82-4126-8A38-23BDFE734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C1 · SÉANCE 3 · EXERCICES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82AF7D4-0941-444D-89F3-7CE8EE5CA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11087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Réactivation · Retrouver l’infinitif et le groupe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C170F703-AE64-466B-B69F-950856A50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B993B65B-E32F-409B-A2A3-E653CAE0E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F5BDA164-8E39-403D-93DE-09D20407B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8C1057F3-318E-499A-81C4-FD125F75E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Réponds sur l’ardoise.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F90C8119-B531-4C8E-AC6D-E04D41836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elle protégeait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nous finissons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ils prennent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843F3AAC-8B99-4AE7-99CA-64E9EBE69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CFF"/>
          </a:solidFill>
          <a:ln xmlns:a="http://schemas.openxmlformats.org/drawingml/2006/main" w="0">
            <a:solidFill>
              <a:srgbClr val="F2EC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36AA0A3F-D4E3-4BAD-AB18-576573FA4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6E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E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95CC884C-EBFD-4A46-8AB1-A0C70EAFA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Justifie chaque réponse.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2FA3E2B4-39F1-4F5D-AAE0-FA3D116E9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1. Infinitif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2. Groupe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3. Quel indice ?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B48A6F7D-CAFC-421D-A33A-CC5A79D0D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9BF4B5F2-AC71-426E-A16B-3BB1DDC71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Réponds seul, puis compare avec ton voisin.</a:t>
            </a:r>
          </a:p>
        </p:txBody>
      </p:sp>
    </p:spTree>
    <p:extLst>
      <p:ext uri="{BB962C8B-B14F-4D97-AF65-F5344CB8AC3E}">
        <p14:creationId xmlns:p14="http://schemas.microsoft.com/office/powerpoint/2010/main" val="210131208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35C7DCAE-F47E-4952-B2A2-1ADF0A6BE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C1 · SÉANCE 3 · CORRECTION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83DB406-5ECD-4BF6-A83A-4998A42C7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11087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Correction · Réactivation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F9907BBC-6660-456C-A441-D85C5BB2D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B280AD0E-4020-481D-BAF0-34537EEAC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AB740A04-DA1E-45BC-A6E4-4CC4D0918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CM1 — CORRECTION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F2C9D498-FF3E-4E7A-A5BA-97AF3CDBB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Infinitif et groupe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8766EDDC-EEC0-40F2-BFFC-A69FB65F5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protéger : 1er groupe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finir : 2e groupe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prendre : 3e groupe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1F76275F-D4B9-4C34-9B60-F570C345A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35F4F95E-7E96-4AAE-8F12-AA25EEC04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CM2 — CORRECTION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BFF0481B-1075-4194-9DFA-0848A8A4D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Indices utiles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A9F0C072-1FF3-469F-AC04-5CBB24F84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- infinitif en -er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- nous finissons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- forme irrégulière : prendre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F2B70A5B-3343-4E69-8270-9EC076D30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31F3B08E-FCCB-439B-BF10-5B1C32E8D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Un verbe en -ir n’appartient pas toujours au 2e groupe.</a:t>
            </a:r>
          </a:p>
        </p:txBody>
      </p:sp>
    </p:spTree>
    <p:extLst>
      <p:ext uri="{BB962C8B-B14F-4D97-AF65-F5344CB8AC3E}">
        <p14:creationId xmlns:p14="http://schemas.microsoft.com/office/powerpoint/2010/main" val="92610201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5B036C5C-3ADB-45EE-B921-C5CCC236C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C1 · SÉANCE 3 · CORRECTION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D49602C-7B4C-4A2E-9DE6-ECA1AA7C8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11087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Analyse guidée · Choisissent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C95DA1D2-C0C9-4FF6-9423-C7C157422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E98C98F4-2613-43C1-9D46-540D11B15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14258E8A-1F39-48C9-9536-5A1B1EE65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CM1 — CORRECTION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57550E1F-F32B-4DE4-869E-070D586E5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Les enfants choisissent un livre.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F4FAA81A-B79B-48F9-90C9-5932E3963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1. Verbe conjugué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2. Infinitif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3. Groupe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4. Radical et terminaison ?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019E6097-E328-4044-8EBA-8B571A941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0AEE4D28-BDFB-4611-992E-1419E811A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CM2 — CORRECTION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127236A7-23F0-4684-BC47-683E7293C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Chaîne d’analyse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5A548734-4CC0-46E3-A2FE-D3A0F1652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choisissent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→ choisir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→ 2e groupe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→ choisiss | ent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37E82D7F-1EA4-4D52-97C6-2E8AFF092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8070F03F-EAC8-40C9-9DE2-65232AB4C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Le test « nous choisissons » confirme le 2e groupe.</a:t>
            </a:r>
          </a:p>
        </p:txBody>
      </p:sp>
    </p:spTree>
    <p:extLst>
      <p:ext uri="{BB962C8B-B14F-4D97-AF65-F5344CB8AC3E}">
        <p14:creationId xmlns:p14="http://schemas.microsoft.com/office/powerpoint/2010/main" val="212310180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41D01894-A34D-46C6-826F-8C33880EE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C1 · SÉANCE 3 · EXERCICES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D851591-AA30-4C46-9113-EE7CF9698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11087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Exercice 7 · Retrouver le groupe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1DC92EA1-0DB6-427E-815C-89FDCE55A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D33B9364-3F57-4EFE-ABDB-974B9E083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AC6669AA-1B5D-43D5-8E98-39EA64308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ECF33F82-8FA6-4BDE-A2D2-89C57BFA5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42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Relève le verbe conjugué et indique son groupe.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093AC066-0993-4859-801F-70D27D0EA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Elle protégeait son peuple des envahisseurs.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Elle prenait des bains dans du lait.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Les pharaons maintenaient la paix.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BONUS : La reine d’Égypte finit par conquérir de nouveaux territoires.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BF1A3883-8DAA-47C1-BBB6-1C941996B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CFF"/>
          </a:solidFill>
          <a:ln xmlns:a="http://schemas.openxmlformats.org/drawingml/2006/main" w="0">
            <a:solidFill>
              <a:srgbClr val="F2EC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E52CEFEC-430E-4BDE-8643-89B2B8E51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6E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E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BF63C5FB-A328-44E4-A4E9-4CB36A07A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42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Relève le verbe conjugué et indique son groupe.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60061D2E-F0DA-4E87-AB79-A83787502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Grâce à sa mémoire, elle pratiquait plusieurs langues.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Cléopâtre et son conseiller prenaient des décisions importantes.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Ses ennemis se méfiaient d’elle.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Les temples servaient au culte des dieux.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4641309B-926B-4CC3-88C3-703DAB752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C83B9202-9AB0-4EC5-A142-5C987B555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Écris le numéro et la réponse dans ton cahier.</a:t>
            </a:r>
          </a:p>
        </p:txBody>
      </p:sp>
    </p:spTree>
    <p:extLst>
      <p:ext uri="{BB962C8B-B14F-4D97-AF65-F5344CB8AC3E}">
        <p14:creationId xmlns:p14="http://schemas.microsoft.com/office/powerpoint/2010/main" val="19678160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126B433E-9E60-4FDD-BFEE-D7D952356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C1 · SÉANCE 3 · EXERCICES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D12F3FB-3F3C-4419-8001-C6D953DFD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11087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Exercice 10 · Radical et terminaison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A9D7442F-4BD3-4E33-A621-E0D0FEC61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965AC6B4-AEA9-4C7D-9AD5-081753DE8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030705C0-C953-4C35-AB19-E6E4516C8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B4A2F470-54CA-4839-885D-E5040D5A0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42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Recopie le verbe, souligne le radical et entoure la terminaison.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CA55E8B2-DAEC-401B-BCBB-01DD1D0C1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Nous partons après la nuit.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Je réfléchis avant d’agir.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Tu construiras un palais pour elle.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B7C00B20-845D-494C-B921-01EAD404F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CFF"/>
          </a:solidFill>
          <a:ln xmlns:a="http://schemas.openxmlformats.org/drawingml/2006/main" w="0">
            <a:solidFill>
              <a:srgbClr val="F2EC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430BCB3A-8026-4C1A-8F61-487E4C879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6E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E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B3A2388C-97ED-412C-B22A-540B0FCCD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42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Recopie le verbe, souligne le radical et entoure la terminaison.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1C84C3A5-1CA7-4C63-9A31-7F6B8C796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Je consultais le peuple.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Tu conduiras la reine au palais.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Elle multiplie les banquets.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Elles rencontraient des Romains.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D58EB4D1-D7A5-46C6-A45F-C2906E0D5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22A73DEA-BCC6-4240-9458-B5D239FA4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CM2 : justifie aussi le découpage de conduiras.</a:t>
            </a:r>
          </a:p>
        </p:txBody>
      </p:sp>
    </p:spTree>
    <p:extLst>
      <p:ext uri="{BB962C8B-B14F-4D97-AF65-F5344CB8AC3E}">
        <p14:creationId xmlns:p14="http://schemas.microsoft.com/office/powerpoint/2010/main" val="194931020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7650D75D-D1BC-42AF-BD3D-B0C91FE36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C1 · SÉANCE 3 · EXERCICES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0B150E8-C075-4CEB-9284-3AD015077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11087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Exercice 12 a-b · Choisir un verbe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9C8984BD-9598-453C-B426-5C7FDFEA5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AA3430FA-9C81-4FCF-93EF-13E04A15A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59FBFD1E-2D8E-4202-B8DB-8BCC62ECE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8180A9D4-3C1C-45EE-A6FA-32FF6B09E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411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Complète avec un verbe du groupe indiqué.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3A7C1001-65ED-462B-AC75-4B6BB67C6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Les soldats … (3e groupe) dès le lendemain.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Elle … (3e groupe) des monuments pour honorer les dieux.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E9DF573C-371B-4BA7-A480-BD35B9135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CFF"/>
          </a:solidFill>
          <a:ln xmlns:a="http://schemas.openxmlformats.org/drawingml/2006/main" w="0">
            <a:solidFill>
              <a:srgbClr val="F2EC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5959C2CB-20BA-4C24-AD5A-AC1D1115A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6E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E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F86A0892-3F09-4E1A-BB1C-FB0BF6BEF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411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Complète avec un verbe du groupe indiqué.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C28BF259-8F2A-4D31-B599-13F69666A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Cléopâtre … (1er groupe) renforcer ses liens avec Rome.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Elle … (1er groupe) le protéger de tout danger.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F4760ACE-0803-49B6-AE58-1E26F6E34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32EC0E04-938E-457D-911A-665E789A6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Plusieurs réponses sont possibles : vérifie le groupe et le sens.</a:t>
            </a:r>
          </a:p>
        </p:txBody>
      </p:sp>
    </p:spTree>
    <p:extLst>
      <p:ext uri="{BB962C8B-B14F-4D97-AF65-F5344CB8AC3E}">
        <p14:creationId xmlns:p14="http://schemas.microsoft.com/office/powerpoint/2010/main" val="9258778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8B4BABD2-7EAF-40A1-979B-3FA89E5B5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C1 · SÉANCE 3 · CORRECTION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0C4E8F4-D4B8-441F-9CAF-090E33907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11087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Correction · Exercice 7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61FB8A68-7CDA-4D9E-BA55-5C3AE9854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D1F35531-DD04-4FF7-A5AC-3CFEA13F6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B5FB08D4-55A1-43EE-9E12-9EDB99822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CM1 — CORRECTION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F993A835-6EC2-418A-A1B9-FC604C549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Verbe → infinitif → groupe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398E31E8-2ABB-483C-9D95-F8C0C802C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protégeait → protéger → 1er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prenait → prendre → 3e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maintenaient → maintenir → 3e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finit → finir → 2e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493625C4-4142-454E-B0F9-22BDBF958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305228B2-A94D-4A3D-81B9-F0DD17600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CM2 — CORRECTION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2447B435-CB40-4B62-B3A4-9B321DFF3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Verbe → infinitif → groupe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B5FA36E4-4B27-4C30-94EF-4E8135D03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pratiquait → pratiquer → 1er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prenaient → prendre → 3e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se méfiaient → se méfier → 1er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servaient → servir → 3e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6F6FCCE0-AA10-4149-81DC-94DC72762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1A82F8C7-6101-4957-B1C3-C1009518D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Dans 7 d, conquérir est déjà à l’infinitif ; le verbe conjugué est finit.</a:t>
            </a:r>
          </a:p>
        </p:txBody>
      </p:sp>
    </p:spTree>
    <p:extLst>
      <p:ext uri="{BB962C8B-B14F-4D97-AF65-F5344CB8AC3E}">
        <p14:creationId xmlns:p14="http://schemas.microsoft.com/office/powerpoint/2010/main" val="68525381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8CAD1AF6-A57D-4C19-9697-760290938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C1 · SÉANCE 3 · CORRECTION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D4BAC7C-064E-4715-9CD8-46F387310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11087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Correction · Exercice 10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6CECF75E-56A7-4712-B1C1-C224083FB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6760AD36-25E3-4829-AAD2-46B1AEF5F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2F456AF3-8A82-459D-B8ED-BD91E9BBA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CM1 — CORRECTION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B9B6F135-501F-4BD4-9E7C-12CF2E1FC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radical | terminaison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2B23BF93-62B0-49FE-B894-37E01409D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part | ons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réfléch | is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construir | as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ABB50DF5-6CAD-4E34-8C7A-8FD1C8DA0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1D549DCD-25C2-4FE6-B51D-D7793EE6D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CM2 — CORRECTION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0F534578-2E42-4AEE-B4C3-7E46FD98D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radical | terminaison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6CE524AC-5DA1-48A5-95D7-16BFB0B3D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consult | ais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conduir | as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multipli | 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rencontr | aient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4AF4E640-828D-4B86-A65F-9242FED38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374519D8-61D0-4DA3-A718-53475FE92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Le radical peut varier : prendre → pren- / prendr-.</a:t>
            </a:r>
          </a:p>
        </p:txBody>
      </p:sp>
    </p:spTree>
    <p:extLst>
      <p:ext uri="{BB962C8B-B14F-4D97-AF65-F5344CB8AC3E}">
        <p14:creationId xmlns:p14="http://schemas.microsoft.com/office/powerpoint/2010/main" val="155646153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2026-08-09T17:27:00.2740000Z</dcterms:created>
  <dcterms:modified xsi:type="dcterms:W3CDTF">2026-08-09T17:27:00.2750000Z</dcterms:modified>
</coreProperties>
</file>