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2aca6408d6d4567" /><Relationship Type="http://schemas.openxmlformats.org/officeDocument/2006/relationships/extended-properties" Target="/docProps/app.xml" Id="Rcc8e7fbf499e4321" /><Relationship Type="http://schemas.openxmlformats.org/officeDocument/2006/relationships/officeDocument" Target="/ppt/presentation.xml" Id="R2f576af0ef36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cef52784e4976"/>
  </p:sldMasterIdLst>
  <p:notesMasterIdLst>
    <p:notesMasterId xmlns:r="http://schemas.openxmlformats.org/officeDocument/2006/relationships" r:id="R876ab6d5721b4a04"/>
  </p:notesMasterIdLst>
  <p:sldIdLst>
    <p:sldId xmlns:r="http://schemas.openxmlformats.org/officeDocument/2006/relationships" id="256" r:id="Rc0d7aded1dae4a38"/>
    <p:sldId xmlns:r="http://schemas.openxmlformats.org/officeDocument/2006/relationships" id="257" r:id="R5c78c8f9f55c448d"/>
    <p:sldId xmlns:r="http://schemas.openxmlformats.org/officeDocument/2006/relationships" id="258" r:id="R8bd8599f216e45ca"/>
    <p:sldId xmlns:r="http://schemas.openxmlformats.org/officeDocument/2006/relationships" id="259" r:id="Rb2130159e58944bd"/>
    <p:sldId xmlns:r="http://schemas.openxmlformats.org/officeDocument/2006/relationships" id="260" r:id="R9b683389e65145b7"/>
    <p:sldId xmlns:r="http://schemas.openxmlformats.org/officeDocument/2006/relationships" id="261" r:id="Ra5a45e5fa6964014"/>
    <p:sldId xmlns:r="http://schemas.openxmlformats.org/officeDocument/2006/relationships" id="262" r:id="R7c55ac02252b4436"/>
    <p:sldId xmlns:r="http://schemas.openxmlformats.org/officeDocument/2006/relationships" id="263" r:id="Rd2a33a9bd5904335"/>
    <p:sldId xmlns:r="http://schemas.openxmlformats.org/officeDocument/2006/relationships" id="264" r:id="Rc3563442a28e46c0"/>
    <p:sldId xmlns:r="http://schemas.openxmlformats.org/officeDocument/2006/relationships" id="265" r:id="Rf561408acf3e4b91"/>
    <p:sldId xmlns:r="http://schemas.openxmlformats.org/officeDocument/2006/relationships" id="266" r:id="Rbc34766f9b694096"/>
    <p:sldId xmlns:r="http://schemas.openxmlformats.org/officeDocument/2006/relationships" id="267" r:id="R6f81f30db4114d19"/>
    <p:sldId xmlns:r="http://schemas.openxmlformats.org/officeDocument/2006/relationships" id="268" r:id="Ra1f783a574ad4d2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66f78f095544480" /><Relationship Type="http://schemas.openxmlformats.org/officeDocument/2006/relationships/slideMaster" Target="/ppt/slideMasters/slideMaster1.xml" Id="R7e9cef52784e4976" /><Relationship Type="http://schemas.openxmlformats.org/officeDocument/2006/relationships/notesMaster" Target="/ppt/notesMasters/notesMaster1.xml" Id="R876ab6d5721b4a04" /><Relationship Type="http://schemas.openxmlformats.org/officeDocument/2006/relationships/presProps" Target="/ppt/presProps.xml" Id="R4cf55540eaa54e74" /><Relationship Type="http://schemas.openxmlformats.org/officeDocument/2006/relationships/tableStyles" Target="/ppt/tableStyles.xml" Id="Re35f34bbd195461c" /><Relationship Type="http://schemas.openxmlformats.org/officeDocument/2006/relationships/slide" Target="/ppt/slides/slide1.xml" Id="Rc0d7aded1dae4a38" /><Relationship Type="http://schemas.openxmlformats.org/officeDocument/2006/relationships/slide" Target="/ppt/slides/slide2.xml" Id="R5c78c8f9f55c448d" /><Relationship Type="http://schemas.openxmlformats.org/officeDocument/2006/relationships/slide" Target="/ppt/slides/slide3.xml" Id="R8bd8599f216e45ca" /><Relationship Type="http://schemas.openxmlformats.org/officeDocument/2006/relationships/slide" Target="/ppt/slides/slide4.xml" Id="Rb2130159e58944bd" /><Relationship Type="http://schemas.openxmlformats.org/officeDocument/2006/relationships/slide" Target="/ppt/slides/slide5.xml" Id="R9b683389e65145b7" /><Relationship Type="http://schemas.openxmlformats.org/officeDocument/2006/relationships/slide" Target="/ppt/slides/slide6.xml" Id="Ra5a45e5fa6964014" /><Relationship Type="http://schemas.openxmlformats.org/officeDocument/2006/relationships/slide" Target="/ppt/slides/slide7.xml" Id="R7c55ac02252b4436" /><Relationship Type="http://schemas.openxmlformats.org/officeDocument/2006/relationships/slide" Target="/ppt/slides/slide8.xml" Id="Rd2a33a9bd5904335" /><Relationship Type="http://schemas.openxmlformats.org/officeDocument/2006/relationships/slide" Target="/ppt/slides/slide9.xml" Id="Rc3563442a28e46c0" /><Relationship Type="http://schemas.openxmlformats.org/officeDocument/2006/relationships/slide" Target="/ppt/slides/slide10.xml" Id="Rf561408acf3e4b91" /><Relationship Type="http://schemas.openxmlformats.org/officeDocument/2006/relationships/slide" Target="/ppt/slides/slide11.xml" Id="Rbc34766f9b694096" /><Relationship Type="http://schemas.openxmlformats.org/officeDocument/2006/relationships/slide" Target="/ppt/slides/slide12.xml" Id="R6f81f30db4114d19" /><Relationship Type="http://schemas.openxmlformats.org/officeDocument/2006/relationships/slide" Target="/ppt/slides/slide13.xml" Id="Ra1f783a574ad4d2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20b58a9188b4a7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2a77be89f784e5c" /><Relationship Type="http://schemas.openxmlformats.org/officeDocument/2006/relationships/notesMaster" Target="/ppt/notesMasters/notesMaster1.xml" Id="R33c3919f2f664f1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7aec54e14b64412" /><Relationship Type="http://schemas.openxmlformats.org/officeDocument/2006/relationships/notesMaster" Target="/ppt/notesMasters/notesMaster1.xml" Id="R9011e772b41844c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83c5dbeca3e40cd" /><Relationship Type="http://schemas.openxmlformats.org/officeDocument/2006/relationships/notesMaster" Target="/ppt/notesMasters/notesMaster1.xml" Id="R7268589004c947d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76e7cd013a24bf4" /><Relationship Type="http://schemas.openxmlformats.org/officeDocument/2006/relationships/notesMaster" Target="/ppt/notesMasters/notesMaster1.xml" Id="R7f717f6d81974b7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9befeeb0d104999" /><Relationship Type="http://schemas.openxmlformats.org/officeDocument/2006/relationships/notesMaster" Target="/ppt/notesMasters/notesMaster1.xml" Id="R97ea4c08b4ff476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4513eda96684536" /><Relationship Type="http://schemas.openxmlformats.org/officeDocument/2006/relationships/notesMaster" Target="/ppt/notesMasters/notesMaster1.xml" Id="R4beea53762ad4f6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cadc0009ddf4bb7" /><Relationship Type="http://schemas.openxmlformats.org/officeDocument/2006/relationships/notesMaster" Target="/ppt/notesMasters/notesMaster1.xml" Id="Rf3ef033fc3f94e1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2c16819778d4bb8" /><Relationship Type="http://schemas.openxmlformats.org/officeDocument/2006/relationships/notesMaster" Target="/ppt/notesMasters/notesMaster1.xml" Id="Rc181af95b6264a8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532ef1a9bb94311" /><Relationship Type="http://schemas.openxmlformats.org/officeDocument/2006/relationships/notesMaster" Target="/ppt/notesMasters/notesMaster1.xml" Id="Rf942dd9159c64c1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86ea2d296b7452c" /><Relationship Type="http://schemas.openxmlformats.org/officeDocument/2006/relationships/notesMaster" Target="/ppt/notesMasters/notesMaster1.xml" Id="Rd44df625e79c427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8b559eb895d4ae6" /><Relationship Type="http://schemas.openxmlformats.org/officeDocument/2006/relationships/notesMaster" Target="/ppt/notesMasters/notesMaster1.xml" Id="Re708f2b4ec59434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b70c516a8484900" /><Relationship Type="http://schemas.openxmlformats.org/officeDocument/2006/relationships/notesMaster" Target="/ppt/notesMasters/notesMaster1.xml" Id="R035949aae8bd40a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2738e6ac1df47b3" /><Relationship Type="http://schemas.openxmlformats.org/officeDocument/2006/relationships/notesMaster" Target="/ppt/notesMasters/notesMaster1.xml" Id="R7db00863351e45a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Organisation pédagogique validée avec l’utilisateur pour la séance 2 de C1.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C1, pp. 97-98 ; transcription depuis les images fournies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776ef757c46c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5ed97097fa4b71" /><Relationship Type="http://schemas.openxmlformats.org/officeDocument/2006/relationships/slideLayout" Target="/ppt/slideLayouts/slideLayout1.xml" Id="R28cd704504eb40b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d704504eb40b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a546f0c04b30" /><Relationship Type="http://schemas.openxmlformats.org/officeDocument/2006/relationships/notesSlide" Target="/ppt/notesSlides/notesSlide1.xml" Id="R7759c7a06a194df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164f3c10480b" /><Relationship Type="http://schemas.openxmlformats.org/officeDocument/2006/relationships/notesSlide" Target="/ppt/notesSlides/notesSlide10.xml" Id="R382debce3b2f49c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7039b3f154e5d" /><Relationship Type="http://schemas.openxmlformats.org/officeDocument/2006/relationships/notesSlide" Target="/ppt/notesSlides/notesSlide11.xml" Id="Rbb05c34f5ea946f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5dea4d0e3424b" /><Relationship Type="http://schemas.openxmlformats.org/officeDocument/2006/relationships/notesSlide" Target="/ppt/notesSlides/notesSlide12.xml" Id="R8f41e8df7e844cd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57c8cc6b478c" /><Relationship Type="http://schemas.openxmlformats.org/officeDocument/2006/relationships/notesSlide" Target="/ppt/notesSlides/notesSlide13.xml" Id="R010090d84cd5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28e2376614d90" /><Relationship Type="http://schemas.openxmlformats.org/officeDocument/2006/relationships/notesSlide" Target="/ppt/notesSlides/notesSlide2.xml" Id="R7a534086710a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e7149c0a840cc" /><Relationship Type="http://schemas.openxmlformats.org/officeDocument/2006/relationships/notesSlide" Target="/ppt/notesSlides/notesSlide3.xml" Id="R987b2655a4df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f4ea1d9bf4aef" /><Relationship Type="http://schemas.openxmlformats.org/officeDocument/2006/relationships/notesSlide" Target="/ppt/notesSlides/notesSlide4.xml" Id="Rfb82929495ea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8b56f00f74fd0" /><Relationship Type="http://schemas.openxmlformats.org/officeDocument/2006/relationships/notesSlide" Target="/ppt/notesSlides/notesSlide5.xml" Id="R68374e7dec8a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5213b93545c9" /><Relationship Type="http://schemas.openxmlformats.org/officeDocument/2006/relationships/notesSlide" Target="/ppt/notesSlides/notesSlide6.xml" Id="R0caf60e2189a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7b0ee42d4566" /><Relationship Type="http://schemas.openxmlformats.org/officeDocument/2006/relationships/notesSlide" Target="/ppt/notesSlides/notesSlide7.xml" Id="R637af030853f4f4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ad10710d45f7" /><Relationship Type="http://schemas.openxmlformats.org/officeDocument/2006/relationships/notesSlide" Target="/ppt/notesSlides/notesSlide8.xml" Id="Rb09c8e2102e5496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fade3f3cb4794" /><Relationship Type="http://schemas.openxmlformats.org/officeDocument/2006/relationships/notesSlide" Target="/ppt/notesSlides/notesSlide9.xml" Id="R5b85e094efca4d3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eyebrow">
            <a:extLst xmlns:a="http://schemas.openxmlformats.org/drawingml/2006/main">
              <a:ext uri="{FF2B5EF4-FFF2-40B4-BE49-F238E27FC236}">
                <a16:creationId xmlns:a16="http://schemas.microsoft.com/office/drawing/2014/main" id="{87FCE80D-DB84-45AE-9CB8-84640DA8C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055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119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SÉANCE 2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077EB85-F2BD-4E5C-9220-B99B336BE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00150"/>
            <a:ext cx="1085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525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525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Analyser les verbes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1D0A0982-05A4-4771-A20B-CC6FE61A4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858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40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Infinitif · groupe · radical · terminaison</a:t>
            </a:r>
          </a:p>
        </p:txBody>
      </p:sp>
      <p:sp>
        <p:nvSpPr>
          <p:cNvPr id="4" name="opening-rule">
            <a:extLst xmlns:a="http://schemas.openxmlformats.org/drawingml/2006/main">
              <a:ext uri="{FF2B5EF4-FFF2-40B4-BE49-F238E27FC236}">
                <a16:creationId xmlns:a16="http://schemas.microsoft.com/office/drawing/2014/main" id="{0AFFBB71-53CF-4734-950B-8DE457627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2895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5" name="instructions">
            <a:extLst xmlns:a="http://schemas.openxmlformats.org/drawingml/2006/main">
              <a:ext uri="{FF2B5EF4-FFF2-40B4-BE49-F238E27FC236}">
                <a16:creationId xmlns:a16="http://schemas.microsoft.com/office/drawing/2014/main" id="{E0606850-7E72-4E65-8F45-19DA03C01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43300"/>
            <a:ext cx="990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23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Dans le cahier : écris le numéro et la réponse.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23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Exercice 9 : recopie seulement le verbe, souligne le radical et entoure la terminaison.</a:t>
            </a:r>
          </a:p>
        </p:txBody>
      </p:sp>
      <p:sp>
        <p:nvSpPr>
          <p:cNvPr id="6" name="levels">
            <a:extLst xmlns:a="http://schemas.openxmlformats.org/drawingml/2006/main">
              <a:ext uri="{FF2B5EF4-FFF2-40B4-BE49-F238E27FC236}">
                <a16:creationId xmlns:a16="http://schemas.microsoft.com/office/drawing/2014/main" id="{D0FECEA4-A675-4660-8EBB-376E0322C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72100"/>
            <a:ext cx="990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 : parcours jaune    ·    CM2 : parcours orange</a:t>
            </a:r>
          </a:p>
        </p:txBody>
      </p:sp>
    </p:spTree>
    <p:extLst>
      <p:ext uri="{BB962C8B-B14F-4D97-AF65-F5344CB8AC3E}">
        <p14:creationId xmlns:p14="http://schemas.microsoft.com/office/powerpoint/2010/main" val="129522165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E9AA04DA-0397-402E-B928-2A7153DDE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A593604-8E27-4DE4-8CBE-CE33F8A9D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Exercice 9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500F9F57-681C-468F-9ACA-A044830F0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859AE26A-310A-4BE0-92B7-1B9326DC5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B36E243-7F32-4E02-A540-D8F3CEF17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71F47442-0E94-4333-9863-59532DFA7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radical | terminaison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FA1F4128-B718-4CE7-999D-DDC8049D7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viv | aient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posséd | ait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22A20340-7187-4F0B-81CF-5CA75B311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53F93985-6FE3-4BB7-B339-834793929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7263204D-A5CE-4506-8146-CFF1C0E0F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radical | terminaison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0E01EB02-9ABD-46E4-B8CC-B15353A4B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régn | 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s’ + instru | it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exig | 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dev | ez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273A3EEA-59C2-4B22-949C-2E03661F3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A577334A-20AA-4DBF-B5A3-72AFFF3A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Le pronom s’ n’appartient ni au radical ni à la terminaison.</a:t>
            </a:r>
          </a:p>
        </p:txBody>
      </p:sp>
    </p:spTree>
    <p:extLst>
      <p:ext uri="{BB962C8B-B14F-4D97-AF65-F5344CB8AC3E}">
        <p14:creationId xmlns:p14="http://schemas.microsoft.com/office/powerpoint/2010/main" val="3597589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69273E92-4C64-4E0F-8920-6C3D71D96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8903049-A896-4D08-9D7C-CD599EC0A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Bonus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45CC5AC7-B047-42C0-A190-9270D22DA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5C024B5C-7E9E-4D83-B2EF-31C65906C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E74644CB-CAF0-45C5-AD7F-841FA97F9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D7EA7668-AF7A-4E85-9F77-A0C96892C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Exemples de réponses recevables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4224C0F3-F643-4CE9-BC5F-A10C15440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Les enfants lisent des histoires.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organise de grandes fêtes.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CF6B5200-0509-48D5-9128-45FF24D97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8F83AAD3-4256-4B34-928A-45F223BE7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39EFB5B8-1E25-4A5C-A161-19D8E5DA9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Exemples de réponses recevables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2767BD8A-6D0A-403C-A3B6-3EA89AC9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Nous découvrons des trésors.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Vous dessinez ce personnage.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8D88D423-5B93-4051-A42B-20A7821D0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561C27AE-4433-4747-9F4A-8EEEE1EAF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D’autres réponses sont possibles si le groupe demandé est respecté.</a:t>
            </a:r>
          </a:p>
        </p:txBody>
      </p:sp>
    </p:spTree>
    <p:extLst>
      <p:ext uri="{BB962C8B-B14F-4D97-AF65-F5344CB8AC3E}">
        <p14:creationId xmlns:p14="http://schemas.microsoft.com/office/powerpoint/2010/main" val="61566372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156EB965-73B5-445A-B683-B5D0B7069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5FCCF88-936C-45F8-AF95-9F1B85A4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Vérification individuelle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00E1E939-658D-4AE1-B807-992904FE3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3AA4314D-5901-4D3B-B005-DA17D527E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DF3EB9D3-A32F-4B4F-AF10-68733FAFE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6DAD1DA6-CE60-4EAC-AC67-8CF07D32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Analyse : nous grandissons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E6641BD4-FF77-41BA-8D00-D271CE8B0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1. Infinitif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2. Groupe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3. Radical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4. Terminaison ?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7ABE9001-E8C3-4445-9E85-1B94247C6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DAA5E6FF-85B8-4A2B-8693-BD817B5A1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F2ED0B67-C47B-4D07-A9AB-7EFC0A705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Analyse : ils recevaient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EAC275C9-F842-4783-B3DE-BF1D0C2C2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1. Infinitif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2. Groupe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3. Radical ?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4. Terminaison ?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8D0BBE0E-C5A7-4E63-8995-0CB38DFE4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06A2FE12-FF3D-4A24-BF09-EE0D72E30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Réponds seul sur ton ardoise.</a:t>
            </a:r>
          </a:p>
        </p:txBody>
      </p:sp>
    </p:spTree>
    <p:extLst>
      <p:ext uri="{BB962C8B-B14F-4D97-AF65-F5344CB8AC3E}">
        <p14:creationId xmlns:p14="http://schemas.microsoft.com/office/powerpoint/2010/main" val="83025254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9A0CD40E-620D-4AEB-A851-0A1459B41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635D1BC-100C-4792-A034-7C3B9C331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Vérification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0A29B7CD-B89D-4292-BEBC-23DD739E9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6C079074-7359-4180-A396-55F3E2427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DCDED51F-C3E6-4C9C-A726-571853275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4E4E4EC8-F8CF-4C46-810A-D6578B828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nous grandissons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34237002-2A0E-4B7D-8D2D-E4940A14F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Infinitif : grandir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Groupe : 2e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Radical : grand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Terminaison : -issons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C216F8B7-4740-4E2B-A1DC-76A43F3D7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2738D49C-F207-41DD-BFCE-A35FA44BE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451D346F-790D-4CB9-AEEB-E0A6D4D9E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ils recevaient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C58983BE-FC73-4D75-BE93-4571A7D8B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Infinitif : recevoir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Groupe : 3e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Radical : recev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Terminaison : -aient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9185D743-EDB4-48AC-A16B-78F49C0B2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C9189203-0AB2-4DA1-B4A9-05C226F75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Vérifie tes quatre réponses et corrige si nécessaire.</a:t>
            </a:r>
          </a:p>
        </p:txBody>
      </p:sp>
    </p:spTree>
    <p:extLst>
      <p:ext uri="{BB962C8B-B14F-4D97-AF65-F5344CB8AC3E}">
        <p14:creationId xmlns:p14="http://schemas.microsoft.com/office/powerpoint/2010/main" val="47378024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6821AFAA-40EF-478F-BD39-B76D5CC82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033190-9306-4273-9984-AC4C66411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Exercice 1 · Repérer les infinitifs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DA8DEAAD-53EC-4F71-8054-2E3A789C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7FB30B0A-3F5C-4819-863A-20A81C48B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096D6E09-ED22-4AEF-B77E-42BD35C96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83B0C30A-D2F2-4EE3-8029-7C27D5C38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Relève les verbes à l’infinitif.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4CC2040C-EEA2-443C-A94B-4E80D8652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Cléopâtre aimait étudier les arts.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savait comment influencer les puissants de son époque.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3E8042B2-A1DF-4298-B123-1C650B6CA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15E3A45C-A18D-423C-A2F1-3D38EFBE0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F26C2ED1-B8FA-44C8-BFE3-C0036A34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Relève les verbes à l’infinitif.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4D10AD19-E594-427B-B09E-16CD7C236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Cléopâtre aimait lire et apprendre.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Il lui semblait important de protéger son peuple.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661670B2-CF56-4319-84DE-F9FB483BD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74E7B2E5-E16F-4F54-82A6-CA8E99346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Réponds oralement et justifie avec un indice.</a:t>
            </a:r>
          </a:p>
        </p:txBody>
      </p:sp>
    </p:spTree>
    <p:extLst>
      <p:ext uri="{BB962C8B-B14F-4D97-AF65-F5344CB8AC3E}">
        <p14:creationId xmlns:p14="http://schemas.microsoft.com/office/powerpoint/2010/main" val="151575089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60101B09-2C4C-4C69-91BE-0B7DA1F22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909C5D-C238-4B8C-83B3-3EEADBA78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Exercice 3 · Retrouver l’infinitif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3C66FEB1-05F0-41DE-B295-49357865B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3B161FF2-F8FE-49E5-9CDC-0FA4C470C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73A0A210-7890-46A9-AA7A-027371001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93F0673B-F7B7-4CFC-8677-A968813FA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55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Relève le verbe conjugué et donne son infinitif.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830D935A-7475-48D0-96D8-00B2F7F3C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Cléopâtre règne sur l’Égypte.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découvre de nouveaux territoires.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La reine d’Égypte s’associe à Jules César.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Elle veut la paix.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47E88D7A-3C34-4DED-A387-9E992FAF0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ECA47970-846C-43A4-8D9D-0671E020C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89F28ECB-8C9F-4DA8-AB50-D6025E88A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55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Relève le verbe conjugué et donne son infinitif.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A8304D63-7ED2-4EAF-BDB4-E31C6C7E4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Les prêtres dirigeaient les cérémonies.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Ils bâtissaient des monuments.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Elle a pris des risques.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Il lui écrivait sans relâche.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D2D42E04-6691-4472-8CA2-358EFA404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8A65EC1C-56DD-4C26-A39B-1DAA06C6C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Écris le numéro et la réponse dans ton cahier.</a:t>
            </a:r>
          </a:p>
        </p:txBody>
      </p:sp>
    </p:spTree>
    <p:extLst>
      <p:ext uri="{BB962C8B-B14F-4D97-AF65-F5344CB8AC3E}">
        <p14:creationId xmlns:p14="http://schemas.microsoft.com/office/powerpoint/2010/main" val="77443877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B7D746ED-22E6-4BB2-8A73-8165E3FED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3F2814-5494-41C5-8554-2C2A60C2E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Exercice 6 · Distinguer 2e et 3e groupes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238CF81B-5828-4CAA-BD96-93E61091A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A9C72EA7-32A1-432F-9C3F-08F059852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B5A181BD-12DC-4535-AD19-CDE36B5E8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E6ABD7A7-5D7E-4361-BA09-A3B3E069F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999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Indique si le verbe est du 2e ou du 3e groupe.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30F999E1-3728-4BBC-B127-812561A1D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arrondir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cueillir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rétrécir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sortir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8785F482-68B6-4E5D-9BB4-A4B3E2EDB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E14DFF6C-CC8E-474E-B8D6-F3D00D065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1AAACEE1-CEE3-4CD2-BB45-44454B453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2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Indique si le verbe est du 2e ou du 3e groupe. Justifie les verbes en -ir.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A4719FD1-D413-4E41-B4E9-227F34918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élargir        e. dire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tenir            f. avertir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mentir          g. ralentir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courir          h. bâtir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E04CB788-0FC6-4CD3-9B90-5680892F8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0516BAC2-F05F-4B08-AFB2-589ABEDC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Écris le numéro et la réponse dans ton cahier.</a:t>
            </a:r>
          </a:p>
        </p:txBody>
      </p:sp>
    </p:spTree>
    <p:extLst>
      <p:ext uri="{BB962C8B-B14F-4D97-AF65-F5344CB8AC3E}">
        <p14:creationId xmlns:p14="http://schemas.microsoft.com/office/powerpoint/2010/main" val="108358615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844DA529-3FD2-4728-B2EE-62B272C0F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C66C910-B74D-430F-9229-7D901066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Exercice 9 · Radical et terminaison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B1DD5F1E-32FB-4258-97CA-0259F1865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7DC57800-B663-4AE9-ADE8-DBBFF3596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E2DA4E8-E03E-4A34-98D3-9A3CB9171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958E1EB2-D518-4941-AFCA-2633BBFF8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2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Recopie le verbe conjugué, souligne le radical et entoure la terminaison.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86CD72BC-0BE6-429C-B5E5-E4FE3384A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Les pharaons vivaient en Égypte.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possédait beaucoup de livres.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E08095D5-0D2A-47F3-9DDF-C9AC12BD5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A6F5B496-1E11-4B2B-A825-3D94DD9D1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4A814A4D-9C62-4E85-AE7B-B7D7B41F1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2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Recopie le verbe conjugué, souligne le radical et entoure la terminaison.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D789CCED-7F64-4744-9EF2-95DA81F3E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Cléopâtre règne sur l’Égypte.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s’instruit énormément.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J’exige votre obéissance.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Vous devez goûter tous mes plats.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098E8E1E-43C5-4519-8E89-ED69647C9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2BB5D1CB-C685-4CE7-A6B8-F076761D2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Écris le numéro et la réponse dans ton cahier.</a:t>
            </a:r>
          </a:p>
        </p:txBody>
      </p:sp>
    </p:spTree>
    <p:extLst>
      <p:ext uri="{BB962C8B-B14F-4D97-AF65-F5344CB8AC3E}">
        <p14:creationId xmlns:p14="http://schemas.microsoft.com/office/powerpoint/2010/main" val="31676261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807D84AE-BA8E-401B-9F47-9210652F2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C1 · EXERCICES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09EEA39-AB93-4814-95B9-E8119229A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Bonus · Exercice 11 a-b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05C771E1-41DF-4699-A597-65DC69DFC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894719E7-ED18-4AE7-952C-5B37E0100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D106D275-687C-449C-8DD1-3ACAE3F38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972B4400-AAED-4721-8DD6-350FAE2A0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1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Complète avec un verbe du groupe indiqué.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C0309E4C-79FC-4A8D-A424-83FCDDDC4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Les enfants … (3e groupe) des histoires.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Elle … (1er groupe) des grandes fêtes.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BFFC4520-AD45-4090-81C8-4756ED92B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CFF"/>
          </a:solidFill>
          <a:ln xmlns:a="http://schemas.openxmlformats.org/drawingml/2006/main" w="0">
            <a:solidFill>
              <a:srgbClr val="F2EC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A3C36E51-66B5-435C-BEC9-94C0F8552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6E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E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2381E737-902D-42CB-933C-56BB789FC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41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Complète avec un verbe du groupe indiqué.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1D7B0674-3DF6-42CE-9AFC-D04084808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Nous … (3e groupe) des trésors.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Vous … (1er groupe) ce personnage.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97DCA90E-C4A0-4A03-A4D0-527AD025D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8DF6C118-FEE7-43E9-8D9A-B3BA78C0C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Facultatif : fais-le seulement si tu as terminé les exercices 3, 6 et 9.</a:t>
            </a:r>
          </a:p>
        </p:txBody>
      </p:sp>
    </p:spTree>
    <p:extLst>
      <p:ext uri="{BB962C8B-B14F-4D97-AF65-F5344CB8AC3E}">
        <p14:creationId xmlns:p14="http://schemas.microsoft.com/office/powerpoint/2010/main" val="1850888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9C220096-48B8-465B-8FD4-E4B0BB15F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1ADE7A-E036-4949-B0DE-FB7C73621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Exercice 1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567510E1-6868-429E-BB5A-535116E5E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82FD3C0B-8655-4F18-A019-20C38B423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785B71A9-A605-4185-A16C-15E8D0F8D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0F390485-C1DD-43E9-9C9A-4ADC0ACBF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Verbes à l’infinitif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6336DA2C-B118-429A-92F9-533DA7D5E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étudier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influencer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B760F5EB-604E-4AD6-ADE9-273F04DCD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46172B00-29A9-4267-890A-84462D1B0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7095C80D-A021-4206-95FB-2E3C40C93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Verbes à l’infinitif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03926A93-2132-4901-9175-7325CEC6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lire ; apprendre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protéger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8947F22F-41D3-4D93-AAE0-01EEF2AD7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8ECCE9E6-7327-4B00-9B67-38D832DAD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Un infinitif est une forme non conjuguée.</a:t>
            </a:r>
          </a:p>
        </p:txBody>
      </p:sp>
    </p:spTree>
    <p:extLst>
      <p:ext uri="{BB962C8B-B14F-4D97-AF65-F5344CB8AC3E}">
        <p14:creationId xmlns:p14="http://schemas.microsoft.com/office/powerpoint/2010/main" val="180134199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C0F87900-ED43-47AB-BDE4-FFA8CCA80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E2B2C7A-D24A-4C19-BB6F-530CA490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Exercice 3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71514057-64AB-496E-85C3-9D200340B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0011852E-56DD-412D-894E-3D67F2E8B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A8824DB-24AF-41C8-9AA8-725DF9990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89950CA1-B74B-464C-967E-F306DA0AA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Verbe conjugué → infinitif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50852FDB-8E5F-4C1E-9398-38F49F650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règne → régner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découvre → découvrir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s’associe → s’associer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veut → vouloir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F473F550-A4E0-4C4A-82AD-E4C1B4CE1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C9BDD7E2-12FE-4E55-A1C8-D196AE2A6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E846A8BD-CD93-47F0-9BF5-3E3B9F4A4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Verbe conjugué → infinitif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CC802115-DFB1-4841-BF4C-274A2EB81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dirigeaient → diriger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bâtissaient → bâtir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a pris → prendre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écrivait → écrire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B594ABA0-179B-4806-B021-516E59CC5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C55367B7-E093-49C9-99A1-D023B7728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Écris le numéro et la réponse dans ton cahier.</a:t>
            </a:r>
          </a:p>
        </p:txBody>
      </p:sp>
    </p:spTree>
    <p:extLst>
      <p:ext uri="{BB962C8B-B14F-4D97-AF65-F5344CB8AC3E}">
        <p14:creationId xmlns:p14="http://schemas.microsoft.com/office/powerpoint/2010/main" val="145549968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eck-label">
            <a:extLst xmlns:a="http://schemas.openxmlformats.org/drawingml/2006/main">
              <a:ext uri="{FF2B5EF4-FFF2-40B4-BE49-F238E27FC236}">
                <a16:creationId xmlns:a16="http://schemas.microsoft.com/office/drawing/2014/main" id="{965F17FB-B499-4691-BA03-5655489DB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84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C1 · CORRECTION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A997BD-C479-4968-A778-8B576526F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Correction · Exercice 6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30F9E637-FFD1-435C-A5AC-8E144E5A5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4" name="CM1-background">
            <a:extLst xmlns:a="http://schemas.openxmlformats.org/drawingml/2006/main">
              <a:ext uri="{FF2B5EF4-FFF2-40B4-BE49-F238E27FC236}">
                <a16:creationId xmlns:a16="http://schemas.microsoft.com/office/drawing/2014/main" id="{0D9B9DB0-3602-467C-A35E-4B252130A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8F95BB0C-205E-4C2E-95C9-C230CDEFD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CM1 — CORRECTION</a:t>
            </a:r>
          </a:p>
        </p:txBody>
      </p:sp>
      <p:sp>
        <p:nvSpPr>
          <p:cNvPr id="6" name="CM1-subtitle">
            <a:extLst xmlns:a="http://schemas.openxmlformats.org/drawingml/2006/main">
              <a:ext uri="{FF2B5EF4-FFF2-40B4-BE49-F238E27FC236}">
                <a16:creationId xmlns:a16="http://schemas.microsoft.com/office/drawing/2014/main" id="{066336D5-A41F-45B4-AEF7-2CEE0D44C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2e ou 3e groupe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97499E87-3897-435F-8AD6-2C213E65E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arrondir : 2e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cueillir : 3e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rétrécir : 2e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sortir : 3e</a:t>
            </a:r>
          </a:p>
        </p:txBody>
      </p:sp>
      <p:sp>
        <p:nvSpPr>
          <p:cNvPr id="8" name="CM2-background">
            <a:extLst xmlns:a="http://schemas.openxmlformats.org/drawingml/2006/main">
              <a:ext uri="{FF2B5EF4-FFF2-40B4-BE49-F238E27FC236}">
                <a16:creationId xmlns:a16="http://schemas.microsoft.com/office/drawing/2014/main" id="{650DF9C1-489A-4F92-BB06-351C3EB42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85925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1"/>
          </a:solidFill>
          <a:ln xmlns:a="http://schemas.openxmlformats.org/drawingml/2006/main" w="0">
            <a:solidFill>
              <a:srgbClr val="EAF8F1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8CBC88E6-7CEB-4755-9F23-E835945C6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573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26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147D5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7D50"/>
                </a:solidFill>
                <a:latin typeface="Arial"/>
                <a:ea typeface="Arial"/>
                <a:cs typeface="Arial"/>
              </a:rPr>
              <a:t>CM2 — CORRECTION</a:t>
            </a:r>
          </a:p>
        </p:txBody>
      </p:sp>
      <p:sp>
        <p:nvSpPr>
          <p:cNvPr id="10" name="CM2-subtitle">
            <a:extLst xmlns:a="http://schemas.openxmlformats.org/drawingml/2006/main">
              <a:ext uri="{FF2B5EF4-FFF2-40B4-BE49-F238E27FC236}">
                <a16:creationId xmlns:a16="http://schemas.microsoft.com/office/drawing/2014/main" id="{4F2AA578-F3E1-4992-A47A-6FB0F42B5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33F"/>
                </a:solidFill>
                <a:latin typeface="Arial"/>
                <a:ea typeface="Arial"/>
                <a:cs typeface="Arial"/>
              </a:rPr>
              <a:t>2e ou 3e groupe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C5FC0CB9-B56E-4333-A8C9-9248A6530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a. élargir : 2e       e. dire : 3e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b. tenir : 3e             f. avertir : 2e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c. mentir : 3e          g. ralentir : 2e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00" b="0">
                <a:solidFill>
                  <a:srgbClr val="10233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0233F"/>
                </a:solidFill>
                <a:latin typeface="Arial"/>
                <a:ea typeface="Arial"/>
                <a:cs typeface="Arial"/>
              </a:rPr>
              <a:t>d. courir : 3e          h. bâtir : 2e</a:t>
            </a:r>
          </a:p>
        </p:txBody>
      </p:sp>
      <p:sp>
        <p:nvSpPr>
          <p:cNvPr id="12" name="column-divider">
            <a:extLst xmlns:a="http://schemas.openxmlformats.org/drawingml/2006/main">
              <a:ext uri="{FF2B5EF4-FFF2-40B4-BE49-F238E27FC236}">
                <a16:creationId xmlns:a16="http://schemas.microsoft.com/office/drawing/2014/main" id="{487FC053-3D66-4BED-8981-2924867A6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85925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E0EA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802D4E55-8504-4F9F-B18B-27B665396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91275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E6B7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B7B"/>
                </a:solidFill>
                <a:latin typeface="Arial"/>
                <a:ea typeface="Arial"/>
                <a:cs typeface="Arial"/>
              </a:rPr>
              <a:t>2e groupe : infinitif en -ir et forme en -issons avec nous.</a:t>
            </a:r>
          </a:p>
        </p:txBody>
      </p:sp>
    </p:spTree>
    <p:extLst>
      <p:ext uri="{BB962C8B-B14F-4D97-AF65-F5344CB8AC3E}">
        <p14:creationId xmlns:p14="http://schemas.microsoft.com/office/powerpoint/2010/main" val="12730123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2026-08-09T15:18:35.5710000Z</dcterms:created>
  <dcterms:modified xsi:type="dcterms:W3CDTF">2026-08-09T15:18:35.5710000Z</dcterms:modified>
</coreProperties>
</file>