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aad23b0e59e4dd3" /><Relationship Type="http://schemas.openxmlformats.org/officeDocument/2006/relationships/extended-properties" Target="/docProps/app.xml" Id="R3cb7a1cdc1cf4da4" /><Relationship Type="http://schemas.openxmlformats.org/officeDocument/2006/relationships/officeDocument" Target="/ppt/presentation.xml" Id="Rbfc03f81e7da48ca" /></Relationships>
</file>

<file path=ppt/presentation.xml><?xml version="1.0" encoding="utf-8"?>
<p:presentation xmlns:p="http://schemas.openxmlformats.org/presentationml/2006/main">
  <p:sldMasterIdLst>
    <p:sldMasterId xmlns:r="http://schemas.openxmlformats.org/officeDocument/2006/relationships" id="2147483648" r:id="R36c492e181ce48cb"/>
  </p:sldMasterIdLst>
  <p:notesMasterIdLst>
    <p:notesMasterId xmlns:r="http://schemas.openxmlformats.org/officeDocument/2006/relationships" r:id="R620d10a43d924f70"/>
  </p:notesMasterIdLst>
  <p:sldIdLst>
    <p:sldId xmlns:r="http://schemas.openxmlformats.org/officeDocument/2006/relationships" id="256" r:id="Ra477b4d4faec4949"/>
    <p:sldId xmlns:r="http://schemas.openxmlformats.org/officeDocument/2006/relationships" id="257" r:id="Rfe0d138b510b4a7e"/>
    <p:sldId xmlns:r="http://schemas.openxmlformats.org/officeDocument/2006/relationships" id="258" r:id="R6e753b2f8f434cbd"/>
    <p:sldId xmlns:r="http://schemas.openxmlformats.org/officeDocument/2006/relationships" id="259" r:id="R2b32ebdcd31f4c26"/>
    <p:sldId xmlns:r="http://schemas.openxmlformats.org/officeDocument/2006/relationships" id="260" r:id="Rf59c461afea44262"/>
    <p:sldId xmlns:r="http://schemas.openxmlformats.org/officeDocument/2006/relationships" id="261" r:id="R9895e15520084e6f"/>
    <p:sldId xmlns:r="http://schemas.openxmlformats.org/officeDocument/2006/relationships" id="262" r:id="Rc1292af2ddb0470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3ee27b6fc5d4b2a" /><Relationship Type="http://schemas.openxmlformats.org/officeDocument/2006/relationships/slideMaster" Target="/ppt/slideMasters/slideMaster1.xml" Id="R36c492e181ce48cb" /><Relationship Type="http://schemas.openxmlformats.org/officeDocument/2006/relationships/notesMaster" Target="/ppt/notesMasters/notesMaster1.xml" Id="R620d10a43d924f70" /><Relationship Type="http://schemas.openxmlformats.org/officeDocument/2006/relationships/presProps" Target="/ppt/presProps.xml" Id="R8e119b5bb6374c08" /><Relationship Type="http://schemas.openxmlformats.org/officeDocument/2006/relationships/tableStyles" Target="/ppt/tableStyles.xml" Id="Rcfaa205d6f03443f" /><Relationship Type="http://schemas.openxmlformats.org/officeDocument/2006/relationships/slide" Target="/ppt/slides/slide1.xml" Id="Ra477b4d4faec4949" /><Relationship Type="http://schemas.openxmlformats.org/officeDocument/2006/relationships/slide" Target="/ppt/slides/slide2.xml" Id="Rfe0d138b510b4a7e" /><Relationship Type="http://schemas.openxmlformats.org/officeDocument/2006/relationships/slide" Target="/ppt/slides/slide3.xml" Id="R6e753b2f8f434cbd" /><Relationship Type="http://schemas.openxmlformats.org/officeDocument/2006/relationships/slide" Target="/ppt/slides/slide4.xml" Id="R2b32ebdcd31f4c26" /><Relationship Type="http://schemas.openxmlformats.org/officeDocument/2006/relationships/slide" Target="/ppt/slides/slide5.xml" Id="Rf59c461afea44262" /><Relationship Type="http://schemas.openxmlformats.org/officeDocument/2006/relationships/slide" Target="/ppt/slides/slide6.xml" Id="R9895e15520084e6f" /><Relationship Type="http://schemas.openxmlformats.org/officeDocument/2006/relationships/slide" Target="/ppt/slides/slide7.xml" Id="Rc1292af2ddb0470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71b8e05a727462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9aeb373a6dd4824" /><Relationship Type="http://schemas.openxmlformats.org/officeDocument/2006/relationships/notesMaster" Target="/ppt/notesMasters/notesMaster1.xml" Id="Ref314b57b5d6484a" /></Relationships>
</file>

<file path=ppt/notesSlides/_rels/notesSlide2.xml.rels>&#65279;<?xml version="1.0" encoding="utf-8"?><Relationships xmlns="http://schemas.openxmlformats.org/package/2006/relationships"><Relationship Type="http://schemas.openxmlformats.org/officeDocument/2006/relationships/slide" Target="/ppt/slides/slide2.xml" Id="R323a89dc75294755" /><Relationship Type="http://schemas.openxmlformats.org/officeDocument/2006/relationships/notesMaster" Target="/ppt/notesMasters/notesMaster1.xml" Id="R81f816a468a845b7" /></Relationships>
</file>

<file path=ppt/notesSlides/_rels/notesSlide3.xml.rels>&#65279;<?xml version="1.0" encoding="utf-8"?><Relationships xmlns="http://schemas.openxmlformats.org/package/2006/relationships"><Relationship Type="http://schemas.openxmlformats.org/officeDocument/2006/relationships/slide" Target="/ppt/slides/slide3.xml" Id="R717554a4acc34373" /><Relationship Type="http://schemas.openxmlformats.org/officeDocument/2006/relationships/notesMaster" Target="/ppt/notesMasters/notesMaster1.xml" Id="Rdd41153f3b254905" /></Relationships>
</file>

<file path=ppt/notesSlides/_rels/notesSlide4.xml.rels>&#65279;<?xml version="1.0" encoding="utf-8"?><Relationships xmlns="http://schemas.openxmlformats.org/package/2006/relationships"><Relationship Type="http://schemas.openxmlformats.org/officeDocument/2006/relationships/slide" Target="/ppt/slides/slide4.xml" Id="R8cef24c9eb164f60" /><Relationship Type="http://schemas.openxmlformats.org/officeDocument/2006/relationships/notesMaster" Target="/ppt/notesMasters/notesMaster1.xml" Id="R1fb9360b68c847df" /></Relationships>
</file>

<file path=ppt/notesSlides/_rels/notesSlide5.xml.rels>&#65279;<?xml version="1.0" encoding="utf-8"?><Relationships xmlns="http://schemas.openxmlformats.org/package/2006/relationships"><Relationship Type="http://schemas.openxmlformats.org/officeDocument/2006/relationships/slide" Target="/ppt/slides/slide5.xml" Id="Rec9328b486894a6a" /><Relationship Type="http://schemas.openxmlformats.org/officeDocument/2006/relationships/notesMaster" Target="/ppt/notesMasters/notesMaster1.xml" Id="Re4900cad19014662" /></Relationships>
</file>

<file path=ppt/notesSlides/_rels/notesSlide6.xml.rels>&#65279;<?xml version="1.0" encoding="utf-8"?><Relationships xmlns="http://schemas.openxmlformats.org/package/2006/relationships"><Relationship Type="http://schemas.openxmlformats.org/officeDocument/2006/relationships/slide" Target="/ppt/slides/slide6.xml" Id="Rb5a27936ffc24b4b" /><Relationship Type="http://schemas.openxmlformats.org/officeDocument/2006/relationships/notesMaster" Target="/ppt/notesMasters/notesMaster1.xml" Id="Rdd68e8f48a774408" /></Relationships>
</file>

<file path=ppt/notesSlides/_rels/notesSlide7.xml.rels>&#65279;<?xml version="1.0" encoding="utf-8"?><Relationships xmlns="http://schemas.openxmlformats.org/package/2006/relationships"><Relationship Type="http://schemas.openxmlformats.org/officeDocument/2006/relationships/slide" Target="/ppt/slides/slide7.xml" Id="R92d6c7bce17a489d" /><Relationship Type="http://schemas.openxmlformats.org/officeDocument/2006/relationships/notesMaster" Target="/ppt/notesMasters/notesMaster1.xml" Id="R4210511d5a24412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Illustration générée pour ce chapitre avec OpenAI, 16 août 2026.</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https://commons.wikimedia.org/wiki/File:A_large_blank_world_map_with_oceans_marked_in_blue.svg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https://cdn.paris.fr/paris/2026/06/21/semaine-26-elementaires-offices-wzZf.pdf</a:t>
            </a:r>
          </a:p>
          <a:p xmlns:a="http://schemas.openxmlformats.org/drawingml/2006/main">
            <a:r>
              <a:t>- https://www.paris.fr/pages/les-cantines-scolaires-sensibilises-a-la-lutte-contre-le-gaspillage-alimentaire-7086</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https://www.city.toride.ibaraki.jp/hoken-k/kurashi/kosodate/gakko/gakkokyusyoku/kyusyokukondate/suiton.html</a:t>
            </a:r>
          </a:p>
          <a:p xmlns:a="http://schemas.openxmlformats.org/drawingml/2006/main">
            <a:r>
              <a:t>- https://www.mext.go.jp/content/20230920-mxt_kenshoku-000008678_2.pdf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Synthèse construite à partir des documents 1 et 2.</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https://agriculture.gouv.fr/la-cantine-pour-apprendre-bien-manger</a:t>
            </a:r>
          </a:p>
          <a:p xmlns:a="http://schemas.openxmlformats.org/drawingml/2006/main">
            <a:r>
              <a:t>- https://www.mext.go.jp/content/20230920-mxt_kenshoku-000008678_2.pdf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Programme d’histoire-géographie du cycle 3, annexe 4, 2026.</a:t>
            </a:r>
          </a:p>
          <a:p xmlns:a="http://schemas.openxmlformats.org/drawingml/2006/main">
            <a:r>
              <a:t>- https://www.fao.org/interactive/hunger-map/fr/</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815b338b436418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cff1f3c1736443a" /><Relationship Type="http://schemas.openxmlformats.org/officeDocument/2006/relationships/slideLayout" Target="/ppt/slideLayouts/slideLayout1.xml" Id="Rf216aff3c5864a0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216aff3c5864a0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705ec6da4a0436f" /><Relationship Type="http://schemas.openxmlformats.org/officeDocument/2006/relationships/image" Target="/ppt/media/image.png" Id="Rc14e36053ab44277" /><Relationship Type="http://schemas.openxmlformats.org/officeDocument/2006/relationships/notesSlide" Target="/ppt/notesSlides/notesSlide1.xml" Id="Rbd903d7976b0464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c3b8f2569a524f1c" /><Relationship Type="http://schemas.openxmlformats.org/officeDocument/2006/relationships/image" Target="/ppt/media/image2.png" Id="R6f0072e0d5e04867" /><Relationship Type="http://schemas.openxmlformats.org/officeDocument/2006/relationships/notesSlide" Target="/ppt/notesSlides/notesSlide2.xml" Id="Rc6a4e91616964d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1f12e8ff5dc453a" /><Relationship Type="http://schemas.openxmlformats.org/officeDocument/2006/relationships/image" Target="/ppt/media/image.jpeg" Id="R7015f4df927548a1" /><Relationship Type="http://schemas.openxmlformats.org/officeDocument/2006/relationships/notesSlide" Target="/ppt/notesSlides/notesSlide3.xml" Id="R062d4ed6e2f14a52"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b846bb4305644ec7" /><Relationship Type="http://schemas.openxmlformats.org/officeDocument/2006/relationships/image" Target="/ppt/media/image2.jpeg" Id="Rf24f572daac94f7f" /><Relationship Type="http://schemas.openxmlformats.org/officeDocument/2006/relationships/notesSlide" Target="/ppt/notesSlides/notesSlide4.xml" Id="R73b29a2877ad418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0d7fcac433014805" /><Relationship Type="http://schemas.openxmlformats.org/officeDocument/2006/relationships/notesSlide" Target="/ppt/notesSlides/notesSlide5.xml" Id="R5f745d3d58944fc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51d769b4de843a2" /><Relationship Type="http://schemas.openxmlformats.org/officeDocument/2006/relationships/notesSlide" Target="/ppt/notesSlides/notesSlide6.xml" Id="Rc34111d1400345d9"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85eb447cbe844b0" /><Relationship Type="http://schemas.openxmlformats.org/officeDocument/2006/relationships/notesSlide" Target="/ppt/notesSlides/notesSlide7.xml" Id="Ra39c2967cf2242f5" /></Relationships>
</file>

<file path=ppt/slides/slide1.xml><?xml version="1.0" encoding="utf-8"?>
<p:sld xmlns:p="http://schemas.openxmlformats.org/presentationml/2006/main">
  <p:cSld>
    <p:bg>
      <p:bgPr>
        <a:solidFill xmlns:a="http://schemas.openxmlformats.org/drawingml/2006/main">
          <a:srgbClr val="FBF7EE"/>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c14e36053ab44277"/>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EB897A6-0372-41F4-AB7F-8D59F74F85B9}"/>
              </a:ext>
            </a:extLst>
          </p:cNvPr>
          <p:cNvSpPr>
            <a:spLocks xmlns:a="http://schemas.openxmlformats.org/drawingml/2006/main" noGrp="1"/>
          </p:cNvSpPr>
          <p:nvPr/>
        </p:nvSpPr>
        <p:spPr>
          <a:xfrm xmlns:a="http://schemas.openxmlformats.org/drawingml/2006/main">
            <a:off x="609600" y="685800"/>
            <a:ext cx="5381625" cy="5334000"/>
          </a:xfrm>
          <a:prstGeom xmlns:a="http://schemas.openxmlformats.org/drawingml/2006/main" prst="roundRect">
            <a:avLst>
              <a:gd name="adj" fmla="val 2857"/>
            </a:avLst>
          </a:prstGeom>
          <a:solidFill xmlns:a="http://schemas.openxmlformats.org/drawingml/2006/main">
            <a:srgbClr val="FFFDF8"/>
          </a:solidFill>
          <a:ln xmlns:a="http://schemas.openxmlformats.org/drawingml/2006/main" w="0">
            <a:solidFill>
              <a:srgbClr val="FFFFFF"/>
            </a:solidFill>
            <a:prstDash val="solid"/>
          </a:ln>
        </p:spPr>
      </p:sp>
      <p:sp>
        <p:nvSpPr>
          <p:cNvPr id="3" name="">
            <a:extLst xmlns:a="http://schemas.openxmlformats.org/drawingml/2006/main">
              <a:ext uri="{FF2B5EF4-FFF2-40B4-BE49-F238E27FC236}">
                <a16:creationId xmlns:a16="http://schemas.microsoft.com/office/drawing/2014/main" id="{32FA6B27-4650-4BD6-8842-006FF37DB5C9}"/>
              </a:ext>
            </a:extLst>
          </p:cNvPr>
          <p:cNvSpPr>
            <a:spLocks xmlns:a="http://schemas.openxmlformats.org/drawingml/2006/main" noGrp="1"/>
          </p:cNvSpPr>
          <p:nvPr/>
        </p:nvSpPr>
        <p:spPr>
          <a:xfrm xmlns:a="http://schemas.openxmlformats.org/drawingml/2006/main">
            <a:off x="1000125" y="1047750"/>
            <a:ext cx="4000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105000"/>
              </a:lnSpc>
              <a:buNone/>
              <a:defRPr sz="1200" b="1">
                <a:solidFill>
                  <a:srgbClr val="2F6B4F"/>
                </a:solidFill>
                <a:latin typeface="Aptos"/>
                <a:ea typeface="Aptos"/>
                <a:cs typeface="Aptos"/>
              </a:defRPr>
            </a:pPr>
            <a:r>
              <a:rPr sz="1200" b="1">
                <a:solidFill>
                  <a:srgbClr val="2F6B4F"/>
                </a:solidFill>
                <a:latin typeface="Aptos"/>
                <a:ea typeface="Aptos"/>
                <a:cs typeface="Aptos"/>
              </a:rPr>
              <a:t>GÉOGRAPHIE · CM1</a:t>
            </a:r>
          </a:p>
        </p:txBody>
      </p:sp>
      <p:sp>
        <p:nvSpPr>
          <p:cNvPr id="4" name="">
            <a:extLst xmlns:a="http://schemas.openxmlformats.org/drawingml/2006/main">
              <a:ext uri="{FF2B5EF4-FFF2-40B4-BE49-F238E27FC236}">
                <a16:creationId xmlns:a16="http://schemas.microsoft.com/office/drawing/2014/main" id="{59A24925-E793-47DE-B531-2B36B1C23CC5}"/>
              </a:ext>
            </a:extLst>
          </p:cNvPr>
          <p:cNvSpPr>
            <a:spLocks xmlns:a="http://schemas.openxmlformats.org/drawingml/2006/main" noGrp="1"/>
          </p:cNvSpPr>
          <p:nvPr/>
        </p:nvSpPr>
        <p:spPr>
          <a:xfrm xmlns:a="http://schemas.openxmlformats.org/drawingml/2006/main">
            <a:off x="1000125" y="1562100"/>
            <a:ext cx="4000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105000"/>
              </a:lnSpc>
              <a:buNone/>
              <a:defRPr sz="2100" b="1">
                <a:solidFill>
                  <a:srgbClr val="C83E32"/>
                </a:solidFill>
                <a:latin typeface="Aptos"/>
                <a:ea typeface="Aptos"/>
                <a:cs typeface="Aptos"/>
              </a:defRPr>
            </a:pPr>
            <a:r>
              <a:rPr sz="2100" b="1">
                <a:solidFill>
                  <a:srgbClr val="C83E32"/>
                </a:solidFill>
                <a:latin typeface="Aptos"/>
                <a:ea typeface="Aptos"/>
                <a:cs typeface="Aptos"/>
              </a:rPr>
              <a:t>Séance 1</a:t>
            </a:r>
          </a:p>
        </p:txBody>
      </p:sp>
      <p:sp>
        <p:nvSpPr>
          <p:cNvPr id="5" name="">
            <a:extLst xmlns:a="http://schemas.openxmlformats.org/drawingml/2006/main">
              <a:ext uri="{FF2B5EF4-FFF2-40B4-BE49-F238E27FC236}">
                <a16:creationId xmlns:a16="http://schemas.microsoft.com/office/drawing/2014/main" id="{F628C2DA-A60D-4301-AED8-324AD238ADE0}"/>
              </a:ext>
            </a:extLst>
          </p:cNvPr>
          <p:cNvSpPr>
            <a:spLocks xmlns:a="http://schemas.openxmlformats.org/drawingml/2006/main" noGrp="1"/>
          </p:cNvSpPr>
          <p:nvPr/>
        </p:nvSpPr>
        <p:spPr>
          <a:xfrm xmlns:a="http://schemas.openxmlformats.org/drawingml/2006/main">
            <a:off x="1000125" y="2190750"/>
            <a:ext cx="4572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92000"/>
              </a:lnSpc>
              <a:buNone/>
              <a:defRPr sz="3300" b="1">
                <a:solidFill>
                  <a:srgbClr val="173B2B"/>
                </a:solidFill>
                <a:latin typeface="Aptos"/>
                <a:ea typeface="Aptos"/>
                <a:cs typeface="Aptos"/>
              </a:defRPr>
            </a:pPr>
            <a:r>
              <a:rPr sz="3300" b="1">
                <a:solidFill>
                  <a:srgbClr val="173B2B"/>
                </a:solidFill>
                <a:latin typeface="Aptos"/>
                <a:ea typeface="Aptos"/>
                <a:cs typeface="Aptos"/>
              </a:rPr>
              <a:t>France et Japon : deux repas, deux pratiques</a:t>
            </a:r>
          </a:p>
        </p:txBody>
      </p:sp>
      <p:sp>
        <p:nvSpPr>
          <p:cNvPr id="6" name="">
            <a:extLst xmlns:a="http://schemas.openxmlformats.org/drawingml/2006/main">
              <a:ext uri="{FF2B5EF4-FFF2-40B4-BE49-F238E27FC236}">
                <a16:creationId xmlns:a16="http://schemas.microsoft.com/office/drawing/2014/main" id="{350D2CA0-A603-42DC-9AC9-F124FF7728A7}"/>
              </a:ext>
            </a:extLst>
          </p:cNvPr>
          <p:cNvSpPr>
            <a:spLocks xmlns:a="http://schemas.openxmlformats.org/drawingml/2006/main" noGrp="1"/>
          </p:cNvSpPr>
          <p:nvPr/>
        </p:nvSpPr>
        <p:spPr>
          <a:xfrm xmlns:a="http://schemas.openxmlformats.org/drawingml/2006/main">
            <a:off x="1000125" y="4114800"/>
            <a:ext cx="857250" cy="57150"/>
          </a:xfrm>
          <a:prstGeom xmlns:a="http://schemas.openxmlformats.org/drawingml/2006/main" prst="rect">
            <a:avLst/>
          </a:prstGeom>
          <a:solidFill xmlns:a="http://schemas.openxmlformats.org/drawingml/2006/main">
            <a:srgbClr val="2F6B4F"/>
          </a:solidFill>
          <a:ln xmlns:a="http://schemas.openxmlformats.org/drawingml/2006/main" w="0">
            <a:solidFill>
              <a:srgbClr val="2F6B4F"/>
            </a:solidFill>
            <a:prstDash val="solid"/>
          </a:ln>
        </p:spPr>
      </p:sp>
      <p:sp>
        <p:nvSpPr>
          <p:cNvPr id="7" name="">
            <a:extLst xmlns:a="http://schemas.openxmlformats.org/drawingml/2006/main">
              <a:ext uri="{FF2B5EF4-FFF2-40B4-BE49-F238E27FC236}">
                <a16:creationId xmlns:a16="http://schemas.microsoft.com/office/drawing/2014/main" id="{40968899-A551-4085-B56F-4D2B1F8917A2}"/>
              </a:ext>
            </a:extLst>
          </p:cNvPr>
          <p:cNvSpPr>
            <a:spLocks xmlns:a="http://schemas.openxmlformats.org/drawingml/2006/main" noGrp="1"/>
          </p:cNvSpPr>
          <p:nvPr/>
        </p:nvSpPr>
        <p:spPr>
          <a:xfrm xmlns:a="http://schemas.openxmlformats.org/drawingml/2006/main">
            <a:off x="1000125" y="4429125"/>
            <a:ext cx="457200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100000"/>
              </a:lnSpc>
              <a:buNone/>
              <a:defRPr sz="1800" b="1">
                <a:solidFill>
                  <a:srgbClr val="18211D"/>
                </a:solidFill>
                <a:latin typeface="Aptos"/>
                <a:ea typeface="Aptos"/>
                <a:cs typeface="Aptos"/>
              </a:defRPr>
            </a:pPr>
            <a:r>
              <a:rPr sz="1800" b="1">
                <a:solidFill>
                  <a:srgbClr val="18211D"/>
                </a:solidFill>
                <a:latin typeface="Aptos"/>
                <a:ea typeface="Aptos"/>
                <a:cs typeface="Aptos"/>
              </a:rPr>
              <a:t>Mange-t-on de la même façon en France et au Japon ?</a:t>
            </a:r>
          </a:p>
        </p:txBody>
      </p:sp>
      <p:sp>
        <p:nvSpPr>
          <p:cNvPr id="8" name="">
            <a:extLst xmlns:a="http://schemas.openxmlformats.org/drawingml/2006/main">
              <a:ext uri="{FF2B5EF4-FFF2-40B4-BE49-F238E27FC236}">
                <a16:creationId xmlns:a16="http://schemas.microsoft.com/office/drawing/2014/main" id="{B8C69D2F-7E36-450A-AB1E-1BFB3401499A}"/>
              </a:ext>
            </a:extLst>
          </p:cNvPr>
          <p:cNvSpPr>
            <a:spLocks xmlns:a="http://schemas.openxmlformats.org/drawingml/2006/main" noGrp="1"/>
          </p:cNvSpPr>
          <p:nvPr/>
        </p:nvSpPr>
        <p:spPr>
          <a:xfrm xmlns:a="http://schemas.openxmlformats.org/drawingml/2006/main">
            <a:off x="1000125" y="5667375"/>
            <a:ext cx="44767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96372"/>
          </a:bodyPr>
          <a:lstStyle xmlns:a="http://schemas.openxmlformats.org/drawingml/2006/main"/>
          <a:p xmlns:a="http://schemas.openxmlformats.org/drawingml/2006/main">
            <a:pPr algn="l">
              <a:lnSpc>
                <a:spcPct val="105000"/>
              </a:lnSpc>
              <a:buNone/>
              <a:defRPr sz="1050" b="0">
                <a:solidFill>
                  <a:srgbClr val="5F6B67"/>
                </a:solidFill>
                <a:latin typeface="Aptos"/>
                <a:ea typeface="Aptos"/>
                <a:cs typeface="Aptos"/>
              </a:defRPr>
            </a:pPr>
            <a:r>
              <a:rPr sz="1050" b="0">
                <a:solidFill>
                  <a:srgbClr val="5F6B67"/>
                </a:solidFill>
                <a:latin typeface="Aptos"/>
                <a:ea typeface="Aptos"/>
                <a:cs typeface="Aptos"/>
              </a:rPr>
              <a:t>Chapitre 1 · Des façons différentes de se nourrir</a:t>
            </a:r>
          </a:p>
        </p:txBody>
      </p:sp>
    </p:spTree>
    <p:extLst>
      <p:ext uri="{BB962C8B-B14F-4D97-AF65-F5344CB8AC3E}">
        <p14:creationId xmlns:p14="http://schemas.microsoft.com/office/powerpoint/2010/main" val="702609151"/>
      </p:ext>
    </p:extLst>
  </p:cSld>
</p:sld>
</file>

<file path=ppt/slides/slide2.xml><?xml version="1.0" encoding="utf-8"?>
<p:sld xmlns:p="http://schemas.openxmlformats.org/presentationml/2006/main">
  <p:cSld>
    <p:bg>
      <p:bgPr>
        <a:solidFill xmlns:a="http://schemas.openxmlformats.org/drawingml/2006/main">
          <a:srgbClr val="FBF7EE"/>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25DAEAE-2565-47CB-8D5E-E9265EA59320}"/>
              </a:ext>
            </a:extLst>
          </p:cNvPr>
          <p:cNvSpPr>
            <a:spLocks xmlns:a="http://schemas.openxmlformats.org/drawingml/2006/main" noGrp="1"/>
          </p:cNvSpPr>
          <p:nvPr/>
        </p:nvSpPr>
        <p:spPr>
          <a:xfrm xmlns:a="http://schemas.openxmlformats.org/drawingml/2006/main">
            <a:off x="571500" y="2857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97680"/>
          </a:bodyPr>
          <a:lstStyle xmlns:a="http://schemas.openxmlformats.org/drawingml/2006/main"/>
          <a:p xmlns:a="http://schemas.openxmlformats.org/drawingml/2006/main">
            <a:pPr algn="l">
              <a:lnSpc>
                <a:spcPct val="105000"/>
              </a:lnSpc>
              <a:buNone/>
              <a:defRPr sz="975" b="1">
                <a:solidFill>
                  <a:srgbClr val="2F6B4F"/>
                </a:solidFill>
                <a:latin typeface="Aptos"/>
                <a:ea typeface="Aptos"/>
                <a:cs typeface="Aptos"/>
              </a:defRPr>
            </a:pPr>
            <a:r>
              <a:rPr sz="975" b="1">
                <a:solidFill>
                  <a:srgbClr val="2F6B4F"/>
                </a:solidFill>
                <a:latin typeface="Aptos"/>
                <a:ea typeface="Aptos"/>
                <a:cs typeface="Aptos"/>
              </a:rPr>
              <a:t>GÉOGRAPHIE · CM1 · CHAPITRE 1</a:t>
            </a:r>
          </a:p>
        </p:txBody>
      </p:sp>
      <p:sp>
        <p:nvSpPr>
          <p:cNvPr id="2" name="">
            <a:extLst xmlns:a="http://schemas.openxmlformats.org/drawingml/2006/main">
              <a:ext uri="{FF2B5EF4-FFF2-40B4-BE49-F238E27FC236}">
                <a16:creationId xmlns:a16="http://schemas.microsoft.com/office/drawing/2014/main" id="{8BB56043-3730-4752-A7ED-D0E640CD1A8C}"/>
              </a:ext>
            </a:extLst>
          </p:cNvPr>
          <p:cNvSpPr>
            <a:spLocks xmlns:a="http://schemas.openxmlformats.org/drawingml/2006/main" noGrp="1"/>
          </p:cNvSpPr>
          <p:nvPr/>
        </p:nvSpPr>
        <p:spPr>
          <a:xfrm xmlns:a="http://schemas.openxmlformats.org/drawingml/2006/main">
            <a:off x="7572375" y="285750"/>
            <a:ext cx="4000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97680"/>
          </a:bodyPr>
          <a:lstStyle xmlns:a="http://schemas.openxmlformats.org/drawingml/2006/main"/>
          <a:p xmlns:a="http://schemas.openxmlformats.org/drawingml/2006/main">
            <a:pPr algn="r">
              <a:lnSpc>
                <a:spcPct val="105000"/>
              </a:lnSpc>
              <a:buNone/>
              <a:defRPr sz="975" b="1">
                <a:solidFill>
                  <a:srgbClr val="5F6B67"/>
                </a:solidFill>
                <a:latin typeface="Aptos"/>
                <a:ea typeface="Aptos"/>
                <a:cs typeface="Aptos"/>
              </a:defRPr>
            </a:pPr>
            <a:r>
              <a:rPr sz="975" b="1">
                <a:solidFill>
                  <a:srgbClr val="5F6B67"/>
                </a:solidFill>
                <a:latin typeface="Aptos"/>
                <a:ea typeface="Aptos"/>
                <a:cs typeface="Aptos"/>
              </a:rPr>
              <a:t>Séance 1 · Localiser</a:t>
            </a:r>
          </a:p>
        </p:txBody>
      </p:sp>
      <p:sp>
        <p:nvSpPr>
          <p:cNvPr id="3" name="">
            <a:extLst xmlns:a="http://schemas.openxmlformats.org/drawingml/2006/main">
              <a:ext uri="{FF2B5EF4-FFF2-40B4-BE49-F238E27FC236}">
                <a16:creationId xmlns:a16="http://schemas.microsoft.com/office/drawing/2014/main" id="{9BC66B05-0B14-4546-A284-B5C7166F27B2}"/>
              </a:ext>
            </a:extLst>
          </p:cNvPr>
          <p:cNvSpPr>
            <a:spLocks xmlns:a="http://schemas.openxmlformats.org/drawingml/2006/main" noGrp="1"/>
          </p:cNvSpPr>
          <p:nvPr/>
        </p:nvSpPr>
        <p:spPr>
          <a:xfrm xmlns:a="http://schemas.openxmlformats.org/drawingml/2006/main">
            <a:off x="571500" y="590550"/>
            <a:ext cx="11001375" cy="28575"/>
          </a:xfrm>
          <a:prstGeom xmlns:a="http://schemas.openxmlformats.org/drawingml/2006/main" prst="rect">
            <a:avLst/>
          </a:prstGeom>
          <a:solidFill xmlns:a="http://schemas.openxmlformats.org/drawingml/2006/main">
            <a:srgbClr val="2F6B4F"/>
          </a:solidFill>
          <a:ln xmlns:a="http://schemas.openxmlformats.org/drawingml/2006/main" w="0">
            <a:solidFill>
              <a:srgbClr val="2F6B4F"/>
            </a:solidFill>
            <a:prstDash val="solid"/>
          </a:ln>
        </p:spPr>
      </p:sp>
      <p:sp>
        <p:nvSpPr>
          <p:cNvPr id="4" name="">
            <a:extLst xmlns:a="http://schemas.openxmlformats.org/drawingml/2006/main">
              <a:ext uri="{FF2B5EF4-FFF2-40B4-BE49-F238E27FC236}">
                <a16:creationId xmlns:a16="http://schemas.microsoft.com/office/drawing/2014/main" id="{3735382B-8E56-4E14-A70D-75185FCB5331}"/>
              </a:ext>
            </a:extLst>
          </p:cNvPr>
          <p:cNvSpPr>
            <a:spLocks xmlns:a="http://schemas.openxmlformats.org/drawingml/2006/main" noGrp="1"/>
          </p:cNvSpPr>
          <p:nvPr/>
        </p:nvSpPr>
        <p:spPr>
          <a:xfrm xmlns:a="http://schemas.openxmlformats.org/drawingml/2006/main">
            <a:off x="11068050" y="6419850"/>
            <a:ext cx="4953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92593"/>
          </a:bodyPr>
          <a:lstStyle xmlns:a="http://schemas.openxmlformats.org/drawingml/2006/main"/>
          <a:p xmlns:a="http://schemas.openxmlformats.org/drawingml/2006/main">
            <a:pPr algn="r">
              <a:lnSpc>
                <a:spcPct val="105000"/>
              </a:lnSpc>
              <a:buNone/>
              <a:defRPr sz="900" b="1">
                <a:solidFill>
                  <a:srgbClr val="5F6B67"/>
                </a:solidFill>
                <a:latin typeface="Aptos"/>
                <a:ea typeface="Aptos"/>
                <a:cs typeface="Aptos"/>
              </a:defRPr>
            </a:pPr>
            <a:r>
              <a:rPr sz="900" b="1">
                <a:solidFill>
                  <a:srgbClr val="5F6B67"/>
                </a:solidFill>
                <a:latin typeface="Aptos"/>
                <a:ea typeface="Aptos"/>
                <a:cs typeface="Aptos"/>
              </a:rPr>
              <a:t>02</a:t>
            </a:r>
          </a:p>
        </p:txBody>
      </p:sp>
      <p:sp>
        <p:nvSpPr>
          <p:cNvPr id="5" name="">
            <a:extLst xmlns:a="http://schemas.openxmlformats.org/drawingml/2006/main">
              <a:ext uri="{FF2B5EF4-FFF2-40B4-BE49-F238E27FC236}">
                <a16:creationId xmlns:a16="http://schemas.microsoft.com/office/drawing/2014/main" id="{A67A2DDB-855F-47C7-9B69-0F09A51CE588}"/>
              </a:ext>
            </a:extLst>
          </p:cNvPr>
          <p:cNvSpPr>
            <a:spLocks xmlns:a="http://schemas.openxmlformats.org/drawingml/2006/main" noGrp="1"/>
          </p:cNvSpPr>
          <p:nvPr/>
        </p:nvSpPr>
        <p:spPr>
          <a:xfrm xmlns:a="http://schemas.openxmlformats.org/drawingml/2006/main">
            <a:off x="590550" y="819150"/>
            <a:ext cx="10715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95000"/>
              </a:lnSpc>
              <a:buNone/>
              <a:defRPr sz="3150" b="1">
                <a:solidFill>
                  <a:srgbClr val="173B2B"/>
                </a:solidFill>
                <a:latin typeface="Aptos"/>
                <a:ea typeface="Aptos"/>
                <a:cs typeface="Aptos"/>
              </a:defRPr>
            </a:pPr>
            <a:r>
              <a:rPr sz="3150" b="1">
                <a:solidFill>
                  <a:srgbClr val="173B2B"/>
                </a:solidFill>
                <a:latin typeface="Aptos"/>
                <a:ea typeface="Aptos"/>
                <a:cs typeface="Aptos"/>
              </a:rPr>
              <a:t>Deux pays sur deux continents</a:t>
            </a:r>
          </a:p>
        </p:txBody>
      </p:sp>
      <p:sp>
        <p:nvSpPr>
          <p:cNvPr id="6" name="">
            <a:extLst xmlns:a="http://schemas.openxmlformats.org/drawingml/2006/main">
              <a:ext uri="{FF2B5EF4-FFF2-40B4-BE49-F238E27FC236}">
                <a16:creationId xmlns:a16="http://schemas.microsoft.com/office/drawing/2014/main" id="{8A380085-A9B7-4F1C-84BD-7F09A9A49B66}"/>
              </a:ext>
            </a:extLst>
          </p:cNvPr>
          <p:cNvSpPr>
            <a:spLocks xmlns:a="http://schemas.openxmlformats.org/drawingml/2006/main" noGrp="1"/>
          </p:cNvSpPr>
          <p:nvPr/>
        </p:nvSpPr>
        <p:spPr>
          <a:xfrm xmlns:a="http://schemas.openxmlformats.org/drawingml/2006/main">
            <a:off x="619125" y="1504950"/>
            <a:ext cx="10477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105000"/>
              </a:lnSpc>
              <a:buNone/>
              <a:defRPr sz="1650" b="0">
                <a:solidFill>
                  <a:srgbClr val="5F6B67"/>
                </a:solidFill>
                <a:latin typeface="Aptos"/>
                <a:ea typeface="Aptos"/>
                <a:cs typeface="Aptos"/>
              </a:defRPr>
            </a:pPr>
            <a:r>
              <a:rPr sz="1650" b="0">
                <a:solidFill>
                  <a:srgbClr val="5F6B67"/>
                </a:solidFill>
                <a:latin typeface="Aptos"/>
                <a:ea typeface="Aptos"/>
                <a:cs typeface="Aptos"/>
              </a:rPr>
              <a:t>France en Europe · Japon en Asie</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6f0072e0d5e04867"/>
          <a:stretch xmlns:a="http://schemas.openxmlformats.org/drawingml/2006/main"/>
        </p:blipFill>
        <p:spPr>
          <a:xfrm xmlns:a="http://schemas.openxmlformats.org/drawingml/2006/main">
            <a:off x="1994034" y="2047875"/>
            <a:ext cx="8203931" cy="3905250"/>
          </a:xfrm>
          <a:prstGeom xmlns:a="http://schemas.openxmlformats.org/drawingml/2006/main" prst="roundRect">
            <a:avLst>
              <a:gd name="adj" fmla="val 2927"/>
            </a:avLst>
          </a:prstGeom>
        </p:spPr>
      </p:pic>
      <p:sp>
        <p:nvSpPr>
          <p:cNvPr id="8" name="">
            <a:extLst xmlns:a="http://schemas.openxmlformats.org/drawingml/2006/main">
              <a:ext uri="{FF2B5EF4-FFF2-40B4-BE49-F238E27FC236}">
                <a16:creationId xmlns:a16="http://schemas.microsoft.com/office/drawing/2014/main" id="{98269DCF-8ADA-46DF-911A-43082EAB7D82}"/>
              </a:ext>
            </a:extLst>
          </p:cNvPr>
          <p:cNvSpPr>
            <a:spLocks xmlns:a="http://schemas.openxmlformats.org/drawingml/2006/main" noGrp="1"/>
          </p:cNvSpPr>
          <p:nvPr/>
        </p:nvSpPr>
        <p:spPr>
          <a:xfrm xmlns:a="http://schemas.openxmlformats.org/drawingml/2006/main">
            <a:off x="1285875" y="5905500"/>
            <a:ext cx="9620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ctr">
              <a:lnSpc>
                <a:spcPct val="105000"/>
              </a:lnSpc>
              <a:buNone/>
              <a:defRPr sz="1575" b="1">
                <a:solidFill>
                  <a:srgbClr val="2F6B4F"/>
                </a:solidFill>
                <a:latin typeface="Aptos"/>
                <a:ea typeface="Aptos"/>
                <a:cs typeface="Aptos"/>
              </a:defRPr>
            </a:pPr>
            <a:r>
              <a:rPr sz="1575" b="1">
                <a:solidFill>
                  <a:srgbClr val="2F6B4F"/>
                </a:solidFill>
                <a:latin typeface="Aptos"/>
                <a:ea typeface="Aptos"/>
                <a:cs typeface="Aptos"/>
              </a:rPr>
              <a:t>Avant d'observer les repas : localisez les deux pays.</a:t>
            </a:r>
          </a:p>
        </p:txBody>
      </p:sp>
    </p:spTree>
    <p:extLst>
      <p:ext uri="{BB962C8B-B14F-4D97-AF65-F5344CB8AC3E}">
        <p14:creationId xmlns:p14="http://schemas.microsoft.com/office/powerpoint/2010/main" val="1316276011"/>
      </p:ext>
    </p:extLst>
  </p:cSld>
</p:sld>
</file>

<file path=ppt/slides/slide3.xml><?xml version="1.0" encoding="utf-8"?>
<p:sld xmlns:p="http://schemas.openxmlformats.org/presentationml/2006/main">
  <p:cSld>
    <p:bg>
      <p:bgPr>
        <a:solidFill xmlns:a="http://schemas.openxmlformats.org/drawingml/2006/main">
          <a:srgbClr val="FBF7EE"/>
        </a:solidFill>
      </p:bgPr>
    </p:bg>
    <p:spTree>
      <p:nvGrpSpPr>
        <p:cNvPr id="1" name=""/>
        <p:cNvGrpSpPr/>
        <p:nvPr/>
      </p:nvGrpSpPr>
      <p:grpSpPr>
        <a:xfrm xmlns:a="http://schemas.openxmlformats.org/drawingml/2006/main"/>
      </p:grpSpPr>
      <p:sp>
        <p:nvSpPr>
          <p:cNvPr id="34" name="">
            <a:extLst xmlns:a="http://schemas.openxmlformats.org/drawingml/2006/main">
              <a:ext uri="{FF2B5EF4-FFF2-40B4-BE49-F238E27FC236}">
                <a16:creationId xmlns:a16="http://schemas.microsoft.com/office/drawing/2014/main" id="{FD30E899-37AB-45EA-9317-5B1F03EA9CD3}"/>
              </a:ext>
            </a:extLst>
          </p:cNvPr>
          <p:cNvSpPr>
            <a:spLocks xmlns:a="http://schemas.openxmlformats.org/drawingml/2006/main" noGrp="1"/>
          </p:cNvSpPr>
          <p:nvPr/>
        </p:nvSpPr>
        <p:spPr>
          <a:xfrm xmlns:a="http://schemas.openxmlformats.org/drawingml/2006/main">
            <a:off x="571500" y="2857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97680"/>
          </a:bodyPr>
          <a:lstStyle xmlns:a="http://schemas.openxmlformats.org/drawingml/2006/main"/>
          <a:p xmlns:a="http://schemas.openxmlformats.org/drawingml/2006/main">
            <a:pPr algn="l">
              <a:lnSpc>
                <a:spcPct val="105000"/>
              </a:lnSpc>
              <a:buNone/>
              <a:defRPr sz="975" b="1">
                <a:solidFill>
                  <a:srgbClr val="2F6B4F"/>
                </a:solidFill>
                <a:latin typeface="Aptos"/>
                <a:ea typeface="Aptos"/>
                <a:cs typeface="Aptos"/>
              </a:defRPr>
            </a:pPr>
            <a:r>
              <a:rPr sz="975" b="1">
                <a:solidFill>
                  <a:srgbClr val="2F6B4F"/>
                </a:solidFill>
                <a:latin typeface="Aptos"/>
                <a:ea typeface="Aptos"/>
                <a:cs typeface="Aptos"/>
              </a:rPr>
              <a:t>GÉOGRAPHIE · CM1 · CHAPITRE 1</a:t>
            </a:r>
          </a:p>
        </p:txBody>
      </p:sp>
      <p:sp>
        <p:nvSpPr>
          <p:cNvPr id="2" name="">
            <a:extLst xmlns:a="http://schemas.openxmlformats.org/drawingml/2006/main">
              <a:ext uri="{FF2B5EF4-FFF2-40B4-BE49-F238E27FC236}">
                <a16:creationId xmlns:a16="http://schemas.microsoft.com/office/drawing/2014/main" id="{C636C4E0-B1DE-4ECB-90EC-DC91AB0ACA70}"/>
              </a:ext>
            </a:extLst>
          </p:cNvPr>
          <p:cNvSpPr>
            <a:spLocks xmlns:a="http://schemas.openxmlformats.org/drawingml/2006/main" noGrp="1"/>
          </p:cNvSpPr>
          <p:nvPr/>
        </p:nvSpPr>
        <p:spPr>
          <a:xfrm xmlns:a="http://schemas.openxmlformats.org/drawingml/2006/main">
            <a:off x="7572375" y="285750"/>
            <a:ext cx="4000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97680"/>
          </a:bodyPr>
          <a:lstStyle xmlns:a="http://schemas.openxmlformats.org/drawingml/2006/main"/>
          <a:p xmlns:a="http://schemas.openxmlformats.org/drawingml/2006/main">
            <a:pPr algn="r">
              <a:lnSpc>
                <a:spcPct val="105000"/>
              </a:lnSpc>
              <a:buNone/>
              <a:defRPr sz="975" b="1">
                <a:solidFill>
                  <a:srgbClr val="5F6B67"/>
                </a:solidFill>
                <a:latin typeface="Aptos"/>
                <a:ea typeface="Aptos"/>
                <a:cs typeface="Aptos"/>
              </a:defRPr>
            </a:pPr>
            <a:r>
              <a:rPr sz="975" b="1">
                <a:solidFill>
                  <a:srgbClr val="5F6B67"/>
                </a:solidFill>
                <a:latin typeface="Aptos"/>
                <a:ea typeface="Aptos"/>
                <a:cs typeface="Aptos"/>
              </a:rPr>
              <a:t>Séance 1 · Document 1</a:t>
            </a:r>
          </a:p>
        </p:txBody>
      </p:sp>
      <p:sp>
        <p:nvSpPr>
          <p:cNvPr id="3" name="">
            <a:extLst xmlns:a="http://schemas.openxmlformats.org/drawingml/2006/main">
              <a:ext uri="{FF2B5EF4-FFF2-40B4-BE49-F238E27FC236}">
                <a16:creationId xmlns:a16="http://schemas.microsoft.com/office/drawing/2014/main" id="{B242F911-1F15-47C4-8167-B27C02FD3D53}"/>
              </a:ext>
            </a:extLst>
          </p:cNvPr>
          <p:cNvSpPr>
            <a:spLocks xmlns:a="http://schemas.openxmlformats.org/drawingml/2006/main" noGrp="1"/>
          </p:cNvSpPr>
          <p:nvPr/>
        </p:nvSpPr>
        <p:spPr>
          <a:xfrm xmlns:a="http://schemas.openxmlformats.org/drawingml/2006/main">
            <a:off x="571500" y="590550"/>
            <a:ext cx="11001375" cy="28575"/>
          </a:xfrm>
          <a:prstGeom xmlns:a="http://schemas.openxmlformats.org/drawingml/2006/main" prst="rect">
            <a:avLst/>
          </a:prstGeom>
          <a:solidFill xmlns:a="http://schemas.openxmlformats.org/drawingml/2006/main">
            <a:srgbClr val="2F6B4F"/>
          </a:solidFill>
          <a:ln xmlns:a="http://schemas.openxmlformats.org/drawingml/2006/main" w="0">
            <a:solidFill>
              <a:srgbClr val="2F6B4F"/>
            </a:solidFill>
            <a:prstDash val="solid"/>
          </a:ln>
        </p:spPr>
      </p:sp>
      <p:sp>
        <p:nvSpPr>
          <p:cNvPr id="4" name="">
            <a:extLst xmlns:a="http://schemas.openxmlformats.org/drawingml/2006/main">
              <a:ext uri="{FF2B5EF4-FFF2-40B4-BE49-F238E27FC236}">
                <a16:creationId xmlns:a16="http://schemas.microsoft.com/office/drawing/2014/main" id="{15062FC0-8A89-4680-AC66-E061563FDAF7}"/>
              </a:ext>
            </a:extLst>
          </p:cNvPr>
          <p:cNvSpPr>
            <a:spLocks xmlns:a="http://schemas.openxmlformats.org/drawingml/2006/main" noGrp="1"/>
          </p:cNvSpPr>
          <p:nvPr/>
        </p:nvSpPr>
        <p:spPr>
          <a:xfrm xmlns:a="http://schemas.openxmlformats.org/drawingml/2006/main">
            <a:off x="11068050" y="6419850"/>
            <a:ext cx="4953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92593"/>
          </a:bodyPr>
          <a:lstStyle xmlns:a="http://schemas.openxmlformats.org/drawingml/2006/main"/>
          <a:p xmlns:a="http://schemas.openxmlformats.org/drawingml/2006/main">
            <a:pPr algn="r">
              <a:lnSpc>
                <a:spcPct val="105000"/>
              </a:lnSpc>
              <a:buNone/>
              <a:defRPr sz="900" b="1">
                <a:solidFill>
                  <a:srgbClr val="5F6B67"/>
                </a:solidFill>
                <a:latin typeface="Aptos"/>
                <a:ea typeface="Aptos"/>
                <a:cs typeface="Aptos"/>
              </a:defRPr>
            </a:pPr>
            <a:r>
              <a:rPr sz="900" b="1">
                <a:solidFill>
                  <a:srgbClr val="5F6B67"/>
                </a:solidFill>
                <a:latin typeface="Aptos"/>
                <a:ea typeface="Aptos"/>
                <a:cs typeface="Aptos"/>
              </a:rPr>
              <a:t>03</a:t>
            </a:r>
          </a:p>
        </p:txBody>
      </p:sp>
      <p:sp>
        <p:nvSpPr>
          <p:cNvPr id="5" name="">
            <a:extLst xmlns:a="http://schemas.openxmlformats.org/drawingml/2006/main">
              <a:ext uri="{FF2B5EF4-FFF2-40B4-BE49-F238E27FC236}">
                <a16:creationId xmlns:a16="http://schemas.microsoft.com/office/drawing/2014/main" id="{854CC601-13EC-4AD4-A67C-B84321C19CA4}"/>
              </a:ext>
            </a:extLst>
          </p:cNvPr>
          <p:cNvSpPr>
            <a:spLocks xmlns:a="http://schemas.openxmlformats.org/drawingml/2006/main" noGrp="1"/>
          </p:cNvSpPr>
          <p:nvPr/>
        </p:nvSpPr>
        <p:spPr>
          <a:xfrm xmlns:a="http://schemas.openxmlformats.org/drawingml/2006/main">
            <a:off x="590550" y="819150"/>
            <a:ext cx="10715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95000"/>
              </a:lnSpc>
              <a:buNone/>
              <a:defRPr sz="3150" b="1">
                <a:solidFill>
                  <a:srgbClr val="173B2B"/>
                </a:solidFill>
                <a:latin typeface="Aptos"/>
                <a:ea typeface="Aptos"/>
                <a:cs typeface="Aptos"/>
              </a:defRPr>
            </a:pPr>
            <a:r>
              <a:rPr sz="3150" b="1">
                <a:solidFill>
                  <a:srgbClr val="173B2B"/>
                </a:solidFill>
                <a:latin typeface="Aptos"/>
                <a:ea typeface="Aptos"/>
                <a:cs typeface="Aptos"/>
              </a:rPr>
              <a:t>Un déjeuner scolaire à Paris</a:t>
            </a:r>
          </a:p>
        </p:txBody>
      </p:sp>
      <p:sp>
        <p:nvSpPr>
          <p:cNvPr id="6" name="">
            <a:extLst xmlns:a="http://schemas.openxmlformats.org/drawingml/2006/main">
              <a:ext uri="{FF2B5EF4-FFF2-40B4-BE49-F238E27FC236}">
                <a16:creationId xmlns:a16="http://schemas.microsoft.com/office/drawing/2014/main" id="{4C0A1C40-ECDB-471B-A215-36C0CCAA8896}"/>
              </a:ext>
            </a:extLst>
          </p:cNvPr>
          <p:cNvSpPr>
            <a:spLocks xmlns:a="http://schemas.openxmlformats.org/drawingml/2006/main" noGrp="1"/>
          </p:cNvSpPr>
          <p:nvPr/>
        </p:nvSpPr>
        <p:spPr>
          <a:xfrm xmlns:a="http://schemas.openxmlformats.org/drawingml/2006/main">
            <a:off x="619125" y="1504950"/>
            <a:ext cx="10477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105000"/>
              </a:lnSpc>
              <a:buNone/>
              <a:defRPr sz="1650" b="0">
                <a:solidFill>
                  <a:srgbClr val="5F6B67"/>
                </a:solidFill>
                <a:latin typeface="Aptos"/>
                <a:ea typeface="Aptos"/>
                <a:cs typeface="Aptos"/>
              </a:defRPr>
            </a:pPr>
            <a:r>
              <a:rPr sz="1650" b="0">
                <a:solidFill>
                  <a:srgbClr val="5F6B67"/>
                </a:solidFill>
                <a:latin typeface="Aptos"/>
                <a:ea typeface="Aptos"/>
                <a:cs typeface="Aptos"/>
              </a:rPr>
              <a:t>Menu du lundi 22 juin 2026</a:t>
            </a:r>
          </a:p>
        </p:txBody>
      </p:sp>
      <p:pic>
        <p:nvPicPr>
          <p:cNvPr id="40" name=""/>
          <p:cNvPicPr>
            <a:picLocks xmlns:a="http://schemas.openxmlformats.org/drawingml/2006/main" noChangeAspect="1"/>
          </p:cNvPicPr>
          <p:nvPr/>
        </p:nvPicPr>
        <p:blipFill>
          <a:blip xmlns:r="http://schemas.openxmlformats.org/officeDocument/2006/relationships" xmlns:a="http://schemas.openxmlformats.org/drawingml/2006/main" r:embed="R7015f4df927548a1"/>
          <a:srcRect xmlns:a="http://schemas.openxmlformats.org/drawingml/2006/main" l="10000" t="0" r="10000" b="0"/>
          <a:stretch xmlns:a="http://schemas.openxmlformats.org/drawingml/2006/main">
            <a:fillRect l="0" t="0" r="0" b="0"/>
          </a:stretch>
        </p:blipFill>
        <p:spPr>
          <a:xfrm xmlns:a="http://schemas.openxmlformats.org/drawingml/2006/main">
            <a:off x="666750" y="2143125"/>
            <a:ext cx="2857500" cy="2381250"/>
          </a:xfrm>
          <a:prstGeom xmlns:a="http://schemas.openxmlformats.org/drawingml/2006/main" prst="roundRect">
            <a:avLst>
              <a:gd name="adj" fmla="val 4800"/>
            </a:avLst>
          </a:prstGeom>
        </p:spPr>
      </p:pic>
      <p:sp>
        <p:nvSpPr>
          <p:cNvPr id="8" name="">
            <a:extLst xmlns:a="http://schemas.openxmlformats.org/drawingml/2006/main">
              <a:ext uri="{FF2B5EF4-FFF2-40B4-BE49-F238E27FC236}">
                <a16:creationId xmlns:a16="http://schemas.microsoft.com/office/drawing/2014/main" id="{18C8C998-6BA4-43DD-8C52-C9A54C965AB8}"/>
              </a:ext>
            </a:extLst>
          </p:cNvPr>
          <p:cNvSpPr>
            <a:spLocks xmlns:a="http://schemas.openxmlformats.org/drawingml/2006/main" noGrp="1"/>
          </p:cNvSpPr>
          <p:nvPr/>
        </p:nvSpPr>
        <p:spPr>
          <a:xfrm xmlns:a="http://schemas.openxmlformats.org/drawingml/2006/main">
            <a:off x="666750" y="4619625"/>
            <a:ext cx="2857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ctr">
              <a:lnSpc>
                <a:spcPct val="105000"/>
              </a:lnSpc>
              <a:buNone/>
              <a:defRPr sz="1050" b="1">
                <a:solidFill>
                  <a:srgbClr val="C83E32"/>
                </a:solidFill>
                <a:latin typeface="Aptos"/>
                <a:ea typeface="Aptos"/>
                <a:cs typeface="Aptos"/>
              </a:defRPr>
            </a:pPr>
            <a:r>
              <a:rPr sz="1050" b="1">
                <a:solidFill>
                  <a:srgbClr val="C83E32"/>
                </a:solidFill>
                <a:latin typeface="Aptos"/>
                <a:ea typeface="Aptos"/>
                <a:cs typeface="Aptos"/>
              </a:rPr>
              <a:t>Photographie d'une cantine parisienne en 2019. Elle montre un autre jour que le menu étudié.</a:t>
            </a:r>
          </a:p>
        </p:txBody>
      </p:sp>
      <p:sp>
        <p:nvSpPr>
          <p:cNvPr id="9" name="">
            <a:extLst xmlns:a="http://schemas.openxmlformats.org/drawingml/2006/main">
              <a:ext uri="{FF2B5EF4-FFF2-40B4-BE49-F238E27FC236}">
                <a16:creationId xmlns:a16="http://schemas.microsoft.com/office/drawing/2014/main" id="{A64CC66E-752B-4DF3-AC84-5264B58B2C37}"/>
              </a:ext>
            </a:extLst>
          </p:cNvPr>
          <p:cNvSpPr>
            <a:spLocks xmlns:a="http://schemas.openxmlformats.org/drawingml/2006/main" noGrp="1"/>
          </p:cNvSpPr>
          <p:nvPr/>
        </p:nvSpPr>
        <p:spPr>
          <a:xfrm xmlns:a="http://schemas.openxmlformats.org/drawingml/2006/main">
            <a:off x="3810000" y="2143125"/>
            <a:ext cx="3143250" cy="3714750"/>
          </a:xfrm>
          <a:prstGeom xmlns:a="http://schemas.openxmlformats.org/drawingml/2006/main" prst="roundRect">
            <a:avLst>
              <a:gd name="adj" fmla="val 4848"/>
            </a:avLst>
          </a:prstGeom>
          <a:solidFill xmlns:a="http://schemas.openxmlformats.org/drawingml/2006/main">
            <a:srgbClr val="FFFFFF"/>
          </a:solidFill>
          <a:ln xmlns:a="http://schemas.openxmlformats.org/drawingml/2006/main" w="9525">
            <a:solidFill>
              <a:srgbClr val="D5DDD8"/>
            </a:solidFill>
            <a:prstDash val="solid"/>
          </a:ln>
        </p:spPr>
      </p:sp>
      <p:sp>
        <p:nvSpPr>
          <p:cNvPr id="10" name="">
            <a:extLst xmlns:a="http://schemas.openxmlformats.org/drawingml/2006/main">
              <a:ext uri="{FF2B5EF4-FFF2-40B4-BE49-F238E27FC236}">
                <a16:creationId xmlns:a16="http://schemas.microsoft.com/office/drawing/2014/main" id="{E169DEFC-CF1C-4038-A654-BEED4A96E12F}"/>
              </a:ext>
            </a:extLst>
          </p:cNvPr>
          <p:cNvSpPr>
            <a:spLocks xmlns:a="http://schemas.openxmlformats.org/drawingml/2006/main" noGrp="1"/>
          </p:cNvSpPr>
          <p:nvPr/>
        </p:nvSpPr>
        <p:spPr>
          <a:xfrm xmlns:a="http://schemas.openxmlformats.org/drawingml/2006/main">
            <a:off x="4143375" y="2428875"/>
            <a:ext cx="1524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105000"/>
              </a:lnSpc>
              <a:buNone/>
              <a:defRPr sz="1350" b="1">
                <a:solidFill>
                  <a:srgbClr val="C83E32"/>
                </a:solidFill>
                <a:latin typeface="Aptos"/>
                <a:ea typeface="Aptos"/>
                <a:cs typeface="Aptos"/>
              </a:defRPr>
            </a:pPr>
            <a:r>
              <a:rPr sz="1350" b="1">
                <a:solidFill>
                  <a:srgbClr val="C83E32"/>
                </a:solidFill>
                <a:latin typeface="Aptos"/>
                <a:ea typeface="Aptos"/>
                <a:cs typeface="Aptos"/>
              </a:rPr>
              <a:t>MENU</a:t>
            </a:r>
          </a:p>
        </p:txBody>
      </p:sp>
      <p:sp>
        <p:nvSpPr>
          <p:cNvPr id="11" name="">
            <a:extLst xmlns:a="http://schemas.openxmlformats.org/drawingml/2006/main">
              <a:ext uri="{FF2B5EF4-FFF2-40B4-BE49-F238E27FC236}">
                <a16:creationId xmlns:a16="http://schemas.microsoft.com/office/drawing/2014/main" id="{994D4814-70FE-42B7-B7B1-73D30E142CB5}"/>
              </a:ext>
            </a:extLst>
          </p:cNvPr>
          <p:cNvSpPr>
            <a:spLocks xmlns:a="http://schemas.openxmlformats.org/drawingml/2006/main" noGrp="1"/>
          </p:cNvSpPr>
          <p:nvPr/>
        </p:nvSpPr>
        <p:spPr>
          <a:xfrm xmlns:a="http://schemas.openxmlformats.org/drawingml/2006/main">
            <a:off x="4171950" y="3000375"/>
            <a:ext cx="152400" cy="152400"/>
          </a:xfrm>
          <a:prstGeom xmlns:a="http://schemas.openxmlformats.org/drawingml/2006/main" prst="ellipse">
            <a:avLst/>
          </a:prstGeom>
          <a:solidFill xmlns:a="http://schemas.openxmlformats.org/drawingml/2006/main">
            <a:srgbClr val="2F6B4F"/>
          </a:solidFill>
          <a:ln xmlns:a="http://schemas.openxmlformats.org/drawingml/2006/main" w="0">
            <a:solidFill>
              <a:srgbClr val="2F6B4F"/>
            </a:solidFill>
            <a:prstDash val="solid"/>
          </a:ln>
        </p:spPr>
      </p:sp>
      <p:sp>
        <p:nvSpPr>
          <p:cNvPr id="12" name="">
            <a:extLst xmlns:a="http://schemas.openxmlformats.org/drawingml/2006/main">
              <a:ext uri="{FF2B5EF4-FFF2-40B4-BE49-F238E27FC236}">
                <a16:creationId xmlns:a16="http://schemas.microsoft.com/office/drawing/2014/main" id="{0F09A519-B01F-44B2-916F-1B003E29137B}"/>
              </a:ext>
            </a:extLst>
          </p:cNvPr>
          <p:cNvSpPr>
            <a:spLocks xmlns:a="http://schemas.openxmlformats.org/drawingml/2006/main" noGrp="1"/>
          </p:cNvSpPr>
          <p:nvPr/>
        </p:nvSpPr>
        <p:spPr>
          <a:xfrm xmlns:a="http://schemas.openxmlformats.org/drawingml/2006/main">
            <a:off x="4457700" y="2876550"/>
            <a:ext cx="2190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105000"/>
              </a:lnSpc>
              <a:buNone/>
              <a:defRPr sz="1575" b="0">
                <a:solidFill>
                  <a:srgbClr val="18211D"/>
                </a:solidFill>
                <a:latin typeface="Aptos"/>
                <a:ea typeface="Aptos"/>
                <a:cs typeface="Aptos"/>
              </a:defRPr>
            </a:pPr>
            <a:r>
              <a:rPr sz="1575" b="0">
                <a:solidFill>
                  <a:srgbClr val="18211D"/>
                </a:solidFill>
                <a:latin typeface="Aptos"/>
                <a:ea typeface="Aptos"/>
                <a:cs typeface="Aptos"/>
              </a:rPr>
              <a:t>Sauté de dinde au jus</a:t>
            </a:r>
          </a:p>
        </p:txBody>
      </p:sp>
      <p:sp>
        <p:nvSpPr>
          <p:cNvPr id="13" name="">
            <a:extLst xmlns:a="http://schemas.openxmlformats.org/drawingml/2006/main">
              <a:ext uri="{FF2B5EF4-FFF2-40B4-BE49-F238E27FC236}">
                <a16:creationId xmlns:a16="http://schemas.microsoft.com/office/drawing/2014/main" id="{45D1EFC6-8723-491F-89A8-1C800535801B}"/>
              </a:ext>
            </a:extLst>
          </p:cNvPr>
          <p:cNvSpPr>
            <a:spLocks xmlns:a="http://schemas.openxmlformats.org/drawingml/2006/main" noGrp="1"/>
          </p:cNvSpPr>
          <p:nvPr/>
        </p:nvSpPr>
        <p:spPr>
          <a:xfrm xmlns:a="http://schemas.openxmlformats.org/drawingml/2006/main">
            <a:off x="4171950" y="3524250"/>
            <a:ext cx="152400" cy="152400"/>
          </a:xfrm>
          <a:prstGeom xmlns:a="http://schemas.openxmlformats.org/drawingml/2006/main" prst="ellipse">
            <a:avLst/>
          </a:prstGeom>
          <a:solidFill xmlns:a="http://schemas.openxmlformats.org/drawingml/2006/main">
            <a:srgbClr val="2F6B4F"/>
          </a:solidFill>
          <a:ln xmlns:a="http://schemas.openxmlformats.org/drawingml/2006/main" w="0">
            <a:solidFill>
              <a:srgbClr val="2F6B4F"/>
            </a:solidFill>
            <a:prstDash val="solid"/>
          </a:ln>
        </p:spPr>
      </p:sp>
      <p:sp>
        <p:nvSpPr>
          <p:cNvPr id="14" name="">
            <a:extLst xmlns:a="http://schemas.openxmlformats.org/drawingml/2006/main">
              <a:ext uri="{FF2B5EF4-FFF2-40B4-BE49-F238E27FC236}">
                <a16:creationId xmlns:a16="http://schemas.microsoft.com/office/drawing/2014/main" id="{132BDFF7-A053-49C3-B92E-DBD3ECF0D293}"/>
              </a:ext>
            </a:extLst>
          </p:cNvPr>
          <p:cNvSpPr>
            <a:spLocks xmlns:a="http://schemas.openxmlformats.org/drawingml/2006/main" noGrp="1"/>
          </p:cNvSpPr>
          <p:nvPr/>
        </p:nvSpPr>
        <p:spPr>
          <a:xfrm xmlns:a="http://schemas.openxmlformats.org/drawingml/2006/main">
            <a:off x="4457700" y="3400425"/>
            <a:ext cx="2190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69321"/>
          </a:bodyPr>
          <a:lstStyle xmlns:a="http://schemas.openxmlformats.org/drawingml/2006/main"/>
          <a:p xmlns:a="http://schemas.openxmlformats.org/drawingml/2006/main">
            <a:pPr algn="l">
              <a:lnSpc>
                <a:spcPct val="105000"/>
              </a:lnSpc>
              <a:buNone/>
              <a:defRPr sz="1575" b="0">
                <a:solidFill>
                  <a:srgbClr val="18211D"/>
                </a:solidFill>
                <a:latin typeface="Aptos"/>
                <a:ea typeface="Aptos"/>
                <a:cs typeface="Aptos"/>
              </a:defRPr>
            </a:pPr>
            <a:r>
              <a:rPr sz="1575" b="0">
                <a:solidFill>
                  <a:srgbClr val="18211D"/>
                </a:solidFill>
                <a:latin typeface="Aptos"/>
                <a:ea typeface="Aptos"/>
                <a:cs typeface="Aptos"/>
              </a:rPr>
              <a:t>Haricots verts et pommes de terre</a:t>
            </a:r>
          </a:p>
        </p:txBody>
      </p:sp>
      <p:sp>
        <p:nvSpPr>
          <p:cNvPr id="15" name="">
            <a:extLst xmlns:a="http://schemas.openxmlformats.org/drawingml/2006/main">
              <a:ext uri="{FF2B5EF4-FFF2-40B4-BE49-F238E27FC236}">
                <a16:creationId xmlns:a16="http://schemas.microsoft.com/office/drawing/2014/main" id="{0B9E225F-872D-4013-83A7-29A8E82EEB61}"/>
              </a:ext>
            </a:extLst>
          </p:cNvPr>
          <p:cNvSpPr>
            <a:spLocks xmlns:a="http://schemas.openxmlformats.org/drawingml/2006/main" noGrp="1"/>
          </p:cNvSpPr>
          <p:nvPr/>
        </p:nvSpPr>
        <p:spPr>
          <a:xfrm xmlns:a="http://schemas.openxmlformats.org/drawingml/2006/main">
            <a:off x="4171950" y="4048125"/>
            <a:ext cx="152400" cy="152400"/>
          </a:xfrm>
          <a:prstGeom xmlns:a="http://schemas.openxmlformats.org/drawingml/2006/main" prst="ellipse">
            <a:avLst/>
          </a:prstGeom>
          <a:solidFill xmlns:a="http://schemas.openxmlformats.org/drawingml/2006/main">
            <a:srgbClr val="2F6B4F"/>
          </a:solidFill>
          <a:ln xmlns:a="http://schemas.openxmlformats.org/drawingml/2006/main" w="0">
            <a:solidFill>
              <a:srgbClr val="2F6B4F"/>
            </a:solidFill>
            <a:prstDash val="solid"/>
          </a:ln>
        </p:spPr>
      </p:sp>
      <p:sp>
        <p:nvSpPr>
          <p:cNvPr id="16" name="">
            <a:extLst xmlns:a="http://schemas.openxmlformats.org/drawingml/2006/main">
              <a:ext uri="{FF2B5EF4-FFF2-40B4-BE49-F238E27FC236}">
                <a16:creationId xmlns:a16="http://schemas.microsoft.com/office/drawing/2014/main" id="{B1BEEDF7-3E26-42D2-AFE8-C61FA4FFA131}"/>
              </a:ext>
            </a:extLst>
          </p:cNvPr>
          <p:cNvSpPr>
            <a:spLocks xmlns:a="http://schemas.openxmlformats.org/drawingml/2006/main" noGrp="1"/>
          </p:cNvSpPr>
          <p:nvPr/>
        </p:nvSpPr>
        <p:spPr>
          <a:xfrm xmlns:a="http://schemas.openxmlformats.org/drawingml/2006/main">
            <a:off x="4457700" y="3924300"/>
            <a:ext cx="2190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105000"/>
              </a:lnSpc>
              <a:buNone/>
              <a:defRPr sz="1575" b="0">
                <a:solidFill>
                  <a:srgbClr val="18211D"/>
                </a:solidFill>
                <a:latin typeface="Aptos"/>
                <a:ea typeface="Aptos"/>
                <a:cs typeface="Aptos"/>
              </a:defRPr>
            </a:pPr>
            <a:r>
              <a:rPr sz="1575" b="0">
                <a:solidFill>
                  <a:srgbClr val="18211D"/>
                </a:solidFill>
                <a:latin typeface="Aptos"/>
                <a:ea typeface="Aptos"/>
                <a:cs typeface="Aptos"/>
              </a:rPr>
              <a:t>Gouda</a:t>
            </a:r>
          </a:p>
        </p:txBody>
      </p:sp>
      <p:sp>
        <p:nvSpPr>
          <p:cNvPr id="17" name="">
            <a:extLst xmlns:a="http://schemas.openxmlformats.org/drawingml/2006/main">
              <a:ext uri="{FF2B5EF4-FFF2-40B4-BE49-F238E27FC236}">
                <a16:creationId xmlns:a16="http://schemas.microsoft.com/office/drawing/2014/main" id="{EEEB3612-2FCD-494C-BD74-7A4FCC3E494C}"/>
              </a:ext>
            </a:extLst>
          </p:cNvPr>
          <p:cNvSpPr>
            <a:spLocks xmlns:a="http://schemas.openxmlformats.org/drawingml/2006/main" noGrp="1"/>
          </p:cNvSpPr>
          <p:nvPr/>
        </p:nvSpPr>
        <p:spPr>
          <a:xfrm xmlns:a="http://schemas.openxmlformats.org/drawingml/2006/main">
            <a:off x="4171950" y="4572000"/>
            <a:ext cx="152400" cy="152400"/>
          </a:xfrm>
          <a:prstGeom xmlns:a="http://schemas.openxmlformats.org/drawingml/2006/main" prst="ellipse">
            <a:avLst/>
          </a:prstGeom>
          <a:solidFill xmlns:a="http://schemas.openxmlformats.org/drawingml/2006/main">
            <a:srgbClr val="2F6B4F"/>
          </a:solidFill>
          <a:ln xmlns:a="http://schemas.openxmlformats.org/drawingml/2006/main" w="0">
            <a:solidFill>
              <a:srgbClr val="2F6B4F"/>
            </a:solidFill>
            <a:prstDash val="solid"/>
          </a:ln>
        </p:spPr>
      </p:sp>
      <p:sp>
        <p:nvSpPr>
          <p:cNvPr id="18" name="">
            <a:extLst xmlns:a="http://schemas.openxmlformats.org/drawingml/2006/main">
              <a:ext uri="{FF2B5EF4-FFF2-40B4-BE49-F238E27FC236}">
                <a16:creationId xmlns:a16="http://schemas.microsoft.com/office/drawing/2014/main" id="{326D5EAC-129A-4995-986C-E6CB93C5C813}"/>
              </a:ext>
            </a:extLst>
          </p:cNvPr>
          <p:cNvSpPr>
            <a:spLocks xmlns:a="http://schemas.openxmlformats.org/drawingml/2006/main" noGrp="1"/>
          </p:cNvSpPr>
          <p:nvPr/>
        </p:nvSpPr>
        <p:spPr>
          <a:xfrm xmlns:a="http://schemas.openxmlformats.org/drawingml/2006/main">
            <a:off x="4457700" y="4448175"/>
            <a:ext cx="2190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105000"/>
              </a:lnSpc>
              <a:buNone/>
              <a:defRPr sz="1575" b="0">
                <a:solidFill>
                  <a:srgbClr val="18211D"/>
                </a:solidFill>
                <a:latin typeface="Aptos"/>
                <a:ea typeface="Aptos"/>
                <a:cs typeface="Aptos"/>
              </a:defRPr>
            </a:pPr>
            <a:r>
              <a:rPr sz="1575" b="0">
                <a:solidFill>
                  <a:srgbClr val="18211D"/>
                </a:solidFill>
                <a:latin typeface="Aptos"/>
                <a:ea typeface="Aptos"/>
                <a:cs typeface="Aptos"/>
              </a:rPr>
              <a:t>Pastèque</a:t>
            </a:r>
          </a:p>
        </p:txBody>
      </p:sp>
      <p:sp>
        <p:nvSpPr>
          <p:cNvPr id="19" name="">
            <a:extLst xmlns:a="http://schemas.openxmlformats.org/drawingml/2006/main">
              <a:ext uri="{FF2B5EF4-FFF2-40B4-BE49-F238E27FC236}">
                <a16:creationId xmlns:a16="http://schemas.microsoft.com/office/drawing/2014/main" id="{734713B9-7214-4730-A203-BCFC78E18819}"/>
              </a:ext>
            </a:extLst>
          </p:cNvPr>
          <p:cNvSpPr>
            <a:spLocks xmlns:a="http://schemas.openxmlformats.org/drawingml/2006/main" noGrp="1"/>
          </p:cNvSpPr>
          <p:nvPr/>
        </p:nvSpPr>
        <p:spPr>
          <a:xfrm xmlns:a="http://schemas.openxmlformats.org/drawingml/2006/main">
            <a:off x="4171950" y="5095875"/>
            <a:ext cx="152400" cy="152400"/>
          </a:xfrm>
          <a:prstGeom xmlns:a="http://schemas.openxmlformats.org/drawingml/2006/main" prst="ellipse">
            <a:avLst/>
          </a:prstGeom>
          <a:solidFill xmlns:a="http://schemas.openxmlformats.org/drawingml/2006/main">
            <a:srgbClr val="2F6B4F"/>
          </a:solidFill>
          <a:ln xmlns:a="http://schemas.openxmlformats.org/drawingml/2006/main" w="0">
            <a:solidFill>
              <a:srgbClr val="2F6B4F"/>
            </a:solidFill>
            <a:prstDash val="solid"/>
          </a:ln>
        </p:spPr>
      </p:sp>
      <p:sp>
        <p:nvSpPr>
          <p:cNvPr id="20" name="">
            <a:extLst xmlns:a="http://schemas.openxmlformats.org/drawingml/2006/main">
              <a:ext uri="{FF2B5EF4-FFF2-40B4-BE49-F238E27FC236}">
                <a16:creationId xmlns:a16="http://schemas.microsoft.com/office/drawing/2014/main" id="{3A46A4FD-2152-4576-A5BE-FCF852DF9895}"/>
              </a:ext>
            </a:extLst>
          </p:cNvPr>
          <p:cNvSpPr>
            <a:spLocks xmlns:a="http://schemas.openxmlformats.org/drawingml/2006/main" noGrp="1"/>
          </p:cNvSpPr>
          <p:nvPr/>
        </p:nvSpPr>
        <p:spPr>
          <a:xfrm xmlns:a="http://schemas.openxmlformats.org/drawingml/2006/main">
            <a:off x="4457700" y="4972050"/>
            <a:ext cx="2190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105000"/>
              </a:lnSpc>
              <a:buNone/>
              <a:defRPr sz="1575" b="0">
                <a:solidFill>
                  <a:srgbClr val="18211D"/>
                </a:solidFill>
                <a:latin typeface="Aptos"/>
                <a:ea typeface="Aptos"/>
                <a:cs typeface="Aptos"/>
              </a:defRPr>
            </a:pPr>
            <a:r>
              <a:rPr sz="1575" b="0">
                <a:solidFill>
                  <a:srgbClr val="18211D"/>
                </a:solidFill>
                <a:latin typeface="Aptos"/>
                <a:ea typeface="Aptos"/>
                <a:cs typeface="Aptos"/>
              </a:rPr>
              <a:t>Pain</a:t>
            </a:r>
          </a:p>
        </p:txBody>
      </p:sp>
      <p:sp>
        <p:nvSpPr>
          <p:cNvPr id="21" name="">
            <a:extLst xmlns:a="http://schemas.openxmlformats.org/drawingml/2006/main">
              <a:ext uri="{FF2B5EF4-FFF2-40B4-BE49-F238E27FC236}">
                <a16:creationId xmlns:a16="http://schemas.microsoft.com/office/drawing/2014/main" id="{862D8053-45E8-4031-9430-46A1FB9CDB16}"/>
              </a:ext>
            </a:extLst>
          </p:cNvPr>
          <p:cNvSpPr>
            <a:spLocks xmlns:a="http://schemas.openxmlformats.org/drawingml/2006/main" noGrp="1"/>
          </p:cNvSpPr>
          <p:nvPr/>
        </p:nvSpPr>
        <p:spPr>
          <a:xfrm xmlns:a="http://schemas.openxmlformats.org/drawingml/2006/main">
            <a:off x="7143750" y="2286000"/>
            <a:ext cx="4381500" cy="838200"/>
          </a:xfrm>
          <a:prstGeom xmlns:a="http://schemas.openxmlformats.org/drawingml/2006/main" prst="roundRect">
            <a:avLst>
              <a:gd name="adj" fmla="val 13636"/>
            </a:avLst>
          </a:prstGeom>
          <a:solidFill xmlns:a="http://schemas.openxmlformats.org/drawingml/2006/main">
            <a:srgbClr val="FFFFFF"/>
          </a:solidFill>
          <a:ln xmlns:a="http://schemas.openxmlformats.org/drawingml/2006/main" w="9525">
            <a:solidFill>
              <a:srgbClr val="D5DDD8"/>
            </a:solidFill>
            <a:prstDash val="solid"/>
          </a:ln>
        </p:spPr>
      </p:sp>
      <p:sp>
        <p:nvSpPr>
          <p:cNvPr id="22" name="">
            <a:extLst xmlns:a="http://schemas.openxmlformats.org/drawingml/2006/main">
              <a:ext uri="{FF2B5EF4-FFF2-40B4-BE49-F238E27FC236}">
                <a16:creationId xmlns:a16="http://schemas.microsoft.com/office/drawing/2014/main" id="{BCF488E8-3835-4D9E-831F-9DE63DEF2729}"/>
              </a:ext>
            </a:extLst>
          </p:cNvPr>
          <p:cNvSpPr>
            <a:spLocks xmlns:a="http://schemas.openxmlformats.org/drawingml/2006/main" noGrp="1"/>
          </p:cNvSpPr>
          <p:nvPr/>
        </p:nvSpPr>
        <p:spPr>
          <a:xfrm xmlns:a="http://schemas.openxmlformats.org/drawingml/2006/main">
            <a:off x="7334250" y="2476500"/>
            <a:ext cx="457200" cy="457200"/>
          </a:xfrm>
          <a:prstGeom xmlns:a="http://schemas.openxmlformats.org/drawingml/2006/main" prst="ellipse">
            <a:avLst/>
          </a:prstGeom>
          <a:solidFill xmlns:a="http://schemas.openxmlformats.org/drawingml/2006/main">
            <a:srgbClr val="2F6B4F"/>
          </a:solidFill>
          <a:ln xmlns:a="http://schemas.openxmlformats.org/drawingml/2006/main" w="0">
            <a:solidFill>
              <a:srgbClr val="2F6B4F"/>
            </a:solidFill>
            <a:prstDash val="solid"/>
          </a:ln>
        </p:spPr>
      </p:sp>
      <p:sp>
        <p:nvSpPr>
          <p:cNvPr id="23" name="">
            <a:extLst xmlns:a="http://schemas.openxmlformats.org/drawingml/2006/main">
              <a:ext uri="{FF2B5EF4-FFF2-40B4-BE49-F238E27FC236}">
                <a16:creationId xmlns:a16="http://schemas.microsoft.com/office/drawing/2014/main" id="{CD4A49A9-0034-4353-AE31-D415825DA0C3}"/>
              </a:ext>
            </a:extLst>
          </p:cNvPr>
          <p:cNvSpPr>
            <a:spLocks xmlns:a="http://schemas.openxmlformats.org/drawingml/2006/main" noGrp="1"/>
          </p:cNvSpPr>
          <p:nvPr/>
        </p:nvSpPr>
        <p:spPr>
          <a:xfrm xmlns:a="http://schemas.openxmlformats.org/drawingml/2006/main">
            <a:off x="7334250" y="2524125"/>
            <a:ext cx="4572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ctr">
            <a:normAutofit fontScale="100000"/>
          </a:bodyPr>
          <a:lstStyle xmlns:a="http://schemas.openxmlformats.org/drawingml/2006/main"/>
          <a:p xmlns:a="http://schemas.openxmlformats.org/drawingml/2006/main">
            <a:pPr algn="ctr">
              <a:lnSpc>
                <a:spcPct val="105000"/>
              </a:lnSpc>
              <a:buNone/>
              <a:defRPr sz="1350" b="1">
                <a:solidFill>
                  <a:srgbClr val="FFFFFF"/>
                </a:solidFill>
                <a:latin typeface="Aptos"/>
                <a:ea typeface="Aptos"/>
                <a:cs typeface="Aptos"/>
              </a:defRPr>
            </a:pPr>
            <a:r>
              <a:rPr sz="1350" b="1">
                <a:solidFill>
                  <a:srgbClr val="FFFFFF"/>
                </a:solidFill>
                <a:latin typeface="Aptos"/>
                <a:ea typeface="Aptos"/>
                <a:cs typeface="Aptos"/>
              </a:rPr>
              <a:t>1</a:t>
            </a:r>
          </a:p>
        </p:txBody>
      </p:sp>
      <p:sp>
        <p:nvSpPr>
          <p:cNvPr id="24" name="">
            <a:extLst xmlns:a="http://schemas.openxmlformats.org/drawingml/2006/main">
              <a:ext uri="{FF2B5EF4-FFF2-40B4-BE49-F238E27FC236}">
                <a16:creationId xmlns:a16="http://schemas.microsoft.com/office/drawing/2014/main" id="{C547EE37-DF92-473C-A2BA-E450D9EE1342}"/>
              </a:ext>
            </a:extLst>
          </p:cNvPr>
          <p:cNvSpPr>
            <a:spLocks xmlns:a="http://schemas.openxmlformats.org/drawingml/2006/main" noGrp="1"/>
          </p:cNvSpPr>
          <p:nvPr/>
        </p:nvSpPr>
        <p:spPr>
          <a:xfrm xmlns:a="http://schemas.openxmlformats.org/drawingml/2006/main">
            <a:off x="7953375" y="2419350"/>
            <a:ext cx="3286125"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100000"/>
              </a:lnSpc>
              <a:buNone/>
              <a:defRPr sz="1425" b="1">
                <a:solidFill>
                  <a:srgbClr val="18211D"/>
                </a:solidFill>
                <a:latin typeface="Aptos"/>
                <a:ea typeface="Aptos"/>
                <a:cs typeface="Aptos"/>
              </a:defRPr>
            </a:pPr>
            <a:r>
              <a:rPr sz="1425" b="1">
                <a:solidFill>
                  <a:srgbClr val="18211D"/>
                </a:solidFill>
                <a:latin typeface="Aptos"/>
                <a:ea typeface="Aptos"/>
                <a:cs typeface="Aptos"/>
              </a:rPr>
              <a:t>Relève trois aliments ou éléments du menu.</a:t>
            </a:r>
          </a:p>
        </p:txBody>
      </p:sp>
      <p:sp>
        <p:nvSpPr>
          <p:cNvPr id="25" name="">
            <a:extLst xmlns:a="http://schemas.openxmlformats.org/drawingml/2006/main">
              <a:ext uri="{FF2B5EF4-FFF2-40B4-BE49-F238E27FC236}">
                <a16:creationId xmlns:a16="http://schemas.microsoft.com/office/drawing/2014/main" id="{BB6F9DB9-0895-465A-BA0E-EA678958CD44}"/>
              </a:ext>
            </a:extLst>
          </p:cNvPr>
          <p:cNvSpPr>
            <a:spLocks xmlns:a="http://schemas.openxmlformats.org/drawingml/2006/main" noGrp="1"/>
          </p:cNvSpPr>
          <p:nvPr/>
        </p:nvSpPr>
        <p:spPr>
          <a:xfrm xmlns:a="http://schemas.openxmlformats.org/drawingml/2006/main">
            <a:off x="7143750" y="3314700"/>
            <a:ext cx="4381500" cy="838200"/>
          </a:xfrm>
          <a:prstGeom xmlns:a="http://schemas.openxmlformats.org/drawingml/2006/main" prst="roundRect">
            <a:avLst>
              <a:gd name="adj" fmla="val 13636"/>
            </a:avLst>
          </a:prstGeom>
          <a:solidFill xmlns:a="http://schemas.openxmlformats.org/drawingml/2006/main">
            <a:srgbClr val="FFFFFF"/>
          </a:solidFill>
          <a:ln xmlns:a="http://schemas.openxmlformats.org/drawingml/2006/main" w="9525">
            <a:solidFill>
              <a:srgbClr val="D5DDD8"/>
            </a:solidFill>
            <a:prstDash val="solid"/>
          </a:ln>
        </p:spPr>
      </p:sp>
      <p:sp>
        <p:nvSpPr>
          <p:cNvPr id="26" name="">
            <a:extLst xmlns:a="http://schemas.openxmlformats.org/drawingml/2006/main">
              <a:ext uri="{FF2B5EF4-FFF2-40B4-BE49-F238E27FC236}">
                <a16:creationId xmlns:a16="http://schemas.microsoft.com/office/drawing/2014/main" id="{99CE06D8-8E30-4025-9E83-2370C5BA89A7}"/>
              </a:ext>
            </a:extLst>
          </p:cNvPr>
          <p:cNvSpPr>
            <a:spLocks xmlns:a="http://schemas.openxmlformats.org/drawingml/2006/main" noGrp="1"/>
          </p:cNvSpPr>
          <p:nvPr/>
        </p:nvSpPr>
        <p:spPr>
          <a:xfrm xmlns:a="http://schemas.openxmlformats.org/drawingml/2006/main">
            <a:off x="7334250" y="3505200"/>
            <a:ext cx="457200" cy="457200"/>
          </a:xfrm>
          <a:prstGeom xmlns:a="http://schemas.openxmlformats.org/drawingml/2006/main" prst="ellipse">
            <a:avLst/>
          </a:prstGeom>
          <a:solidFill xmlns:a="http://schemas.openxmlformats.org/drawingml/2006/main">
            <a:srgbClr val="2F6B4F"/>
          </a:solidFill>
          <a:ln xmlns:a="http://schemas.openxmlformats.org/drawingml/2006/main" w="0">
            <a:solidFill>
              <a:srgbClr val="2F6B4F"/>
            </a:solidFill>
            <a:prstDash val="solid"/>
          </a:ln>
        </p:spPr>
      </p:sp>
      <p:sp>
        <p:nvSpPr>
          <p:cNvPr id="27" name="">
            <a:extLst xmlns:a="http://schemas.openxmlformats.org/drawingml/2006/main">
              <a:ext uri="{FF2B5EF4-FFF2-40B4-BE49-F238E27FC236}">
                <a16:creationId xmlns:a16="http://schemas.microsoft.com/office/drawing/2014/main" id="{A92A9367-5F8E-4FB4-AB08-D4245855DC2E}"/>
              </a:ext>
            </a:extLst>
          </p:cNvPr>
          <p:cNvSpPr>
            <a:spLocks xmlns:a="http://schemas.openxmlformats.org/drawingml/2006/main" noGrp="1"/>
          </p:cNvSpPr>
          <p:nvPr/>
        </p:nvSpPr>
        <p:spPr>
          <a:xfrm xmlns:a="http://schemas.openxmlformats.org/drawingml/2006/main">
            <a:off x="7334250" y="3552825"/>
            <a:ext cx="4572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ctr">
            <a:normAutofit fontScale="100000"/>
          </a:bodyPr>
          <a:lstStyle xmlns:a="http://schemas.openxmlformats.org/drawingml/2006/main"/>
          <a:p xmlns:a="http://schemas.openxmlformats.org/drawingml/2006/main">
            <a:pPr algn="ctr">
              <a:lnSpc>
                <a:spcPct val="105000"/>
              </a:lnSpc>
              <a:buNone/>
              <a:defRPr sz="1350" b="1">
                <a:solidFill>
                  <a:srgbClr val="FFFFFF"/>
                </a:solidFill>
                <a:latin typeface="Aptos"/>
                <a:ea typeface="Aptos"/>
                <a:cs typeface="Aptos"/>
              </a:defRPr>
            </a:pPr>
            <a:r>
              <a:rPr sz="1350" b="1">
                <a:solidFill>
                  <a:srgbClr val="FFFFFF"/>
                </a:solidFill>
                <a:latin typeface="Aptos"/>
                <a:ea typeface="Aptos"/>
                <a:cs typeface="Aptos"/>
              </a:rPr>
              <a:t>2</a:t>
            </a:r>
          </a:p>
        </p:txBody>
      </p:sp>
      <p:sp>
        <p:nvSpPr>
          <p:cNvPr id="28" name="">
            <a:extLst xmlns:a="http://schemas.openxmlformats.org/drawingml/2006/main">
              <a:ext uri="{FF2B5EF4-FFF2-40B4-BE49-F238E27FC236}">
                <a16:creationId xmlns:a16="http://schemas.microsoft.com/office/drawing/2014/main" id="{7E825750-784B-4707-9EB6-9BF7547A4FE5}"/>
              </a:ext>
            </a:extLst>
          </p:cNvPr>
          <p:cNvSpPr>
            <a:spLocks xmlns:a="http://schemas.openxmlformats.org/drawingml/2006/main" noGrp="1"/>
          </p:cNvSpPr>
          <p:nvPr/>
        </p:nvSpPr>
        <p:spPr>
          <a:xfrm xmlns:a="http://schemas.openxmlformats.org/drawingml/2006/main">
            <a:off x="7953375" y="3448050"/>
            <a:ext cx="3286125"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100000"/>
              </a:lnSpc>
              <a:buNone/>
              <a:defRPr sz="1425" b="1">
                <a:solidFill>
                  <a:srgbClr val="18211D"/>
                </a:solidFill>
                <a:latin typeface="Aptos"/>
                <a:ea typeface="Aptos"/>
                <a:cs typeface="Aptos"/>
              </a:defRPr>
            </a:pPr>
            <a:r>
              <a:rPr sz="1425" b="1">
                <a:solidFill>
                  <a:srgbClr val="18211D"/>
                </a:solidFill>
                <a:latin typeface="Aptos"/>
                <a:ea typeface="Aptos"/>
                <a:cs typeface="Aptos"/>
              </a:rPr>
              <a:t>Quel produit laitier est prévu ?</a:t>
            </a:r>
          </a:p>
        </p:txBody>
      </p:sp>
      <p:sp>
        <p:nvSpPr>
          <p:cNvPr id="29" name="">
            <a:extLst xmlns:a="http://schemas.openxmlformats.org/drawingml/2006/main">
              <a:ext uri="{FF2B5EF4-FFF2-40B4-BE49-F238E27FC236}">
                <a16:creationId xmlns:a16="http://schemas.microsoft.com/office/drawing/2014/main" id="{C610D8CB-746A-43CF-A208-899AF65403C7}"/>
              </a:ext>
            </a:extLst>
          </p:cNvPr>
          <p:cNvSpPr>
            <a:spLocks xmlns:a="http://schemas.openxmlformats.org/drawingml/2006/main" noGrp="1"/>
          </p:cNvSpPr>
          <p:nvPr/>
        </p:nvSpPr>
        <p:spPr>
          <a:xfrm xmlns:a="http://schemas.openxmlformats.org/drawingml/2006/main">
            <a:off x="7143750" y="4343400"/>
            <a:ext cx="4381500" cy="838200"/>
          </a:xfrm>
          <a:prstGeom xmlns:a="http://schemas.openxmlformats.org/drawingml/2006/main" prst="roundRect">
            <a:avLst>
              <a:gd name="adj" fmla="val 13636"/>
            </a:avLst>
          </a:prstGeom>
          <a:solidFill xmlns:a="http://schemas.openxmlformats.org/drawingml/2006/main">
            <a:srgbClr val="FFFFFF"/>
          </a:solidFill>
          <a:ln xmlns:a="http://schemas.openxmlformats.org/drawingml/2006/main" w="9525">
            <a:solidFill>
              <a:srgbClr val="D5DDD8"/>
            </a:solidFill>
            <a:prstDash val="solid"/>
          </a:ln>
        </p:spPr>
      </p:sp>
      <p:sp>
        <p:nvSpPr>
          <p:cNvPr id="30" name="">
            <a:extLst xmlns:a="http://schemas.openxmlformats.org/drawingml/2006/main">
              <a:ext uri="{FF2B5EF4-FFF2-40B4-BE49-F238E27FC236}">
                <a16:creationId xmlns:a16="http://schemas.microsoft.com/office/drawing/2014/main" id="{DC21AA50-3084-401B-8CE4-527401CCA471}"/>
              </a:ext>
            </a:extLst>
          </p:cNvPr>
          <p:cNvSpPr>
            <a:spLocks xmlns:a="http://schemas.openxmlformats.org/drawingml/2006/main" noGrp="1"/>
          </p:cNvSpPr>
          <p:nvPr/>
        </p:nvSpPr>
        <p:spPr>
          <a:xfrm xmlns:a="http://schemas.openxmlformats.org/drawingml/2006/main">
            <a:off x="7334250" y="4533900"/>
            <a:ext cx="457200" cy="457200"/>
          </a:xfrm>
          <a:prstGeom xmlns:a="http://schemas.openxmlformats.org/drawingml/2006/main" prst="ellipse">
            <a:avLst/>
          </a:prstGeom>
          <a:solidFill xmlns:a="http://schemas.openxmlformats.org/drawingml/2006/main">
            <a:srgbClr val="2F6B4F"/>
          </a:solidFill>
          <a:ln xmlns:a="http://schemas.openxmlformats.org/drawingml/2006/main" w="0">
            <a:solidFill>
              <a:srgbClr val="2F6B4F"/>
            </a:solidFill>
            <a:prstDash val="solid"/>
          </a:ln>
        </p:spPr>
      </p:sp>
      <p:sp>
        <p:nvSpPr>
          <p:cNvPr id="31" name="">
            <a:extLst xmlns:a="http://schemas.openxmlformats.org/drawingml/2006/main">
              <a:ext uri="{FF2B5EF4-FFF2-40B4-BE49-F238E27FC236}">
                <a16:creationId xmlns:a16="http://schemas.microsoft.com/office/drawing/2014/main" id="{7DFA30ED-A658-4284-8D77-9A203E48D4C4}"/>
              </a:ext>
            </a:extLst>
          </p:cNvPr>
          <p:cNvSpPr>
            <a:spLocks xmlns:a="http://schemas.openxmlformats.org/drawingml/2006/main" noGrp="1"/>
          </p:cNvSpPr>
          <p:nvPr/>
        </p:nvSpPr>
        <p:spPr>
          <a:xfrm xmlns:a="http://schemas.openxmlformats.org/drawingml/2006/main">
            <a:off x="7334250" y="4581525"/>
            <a:ext cx="4572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ctr">
            <a:normAutofit fontScale="100000"/>
          </a:bodyPr>
          <a:lstStyle xmlns:a="http://schemas.openxmlformats.org/drawingml/2006/main"/>
          <a:p xmlns:a="http://schemas.openxmlformats.org/drawingml/2006/main">
            <a:pPr algn="ctr">
              <a:lnSpc>
                <a:spcPct val="105000"/>
              </a:lnSpc>
              <a:buNone/>
              <a:defRPr sz="1350" b="1">
                <a:solidFill>
                  <a:srgbClr val="FFFFFF"/>
                </a:solidFill>
                <a:latin typeface="Aptos"/>
                <a:ea typeface="Aptos"/>
                <a:cs typeface="Aptos"/>
              </a:defRPr>
            </a:pPr>
            <a:r>
              <a:rPr sz="1350" b="1">
                <a:solidFill>
                  <a:srgbClr val="FFFFFF"/>
                </a:solidFill>
                <a:latin typeface="Aptos"/>
                <a:ea typeface="Aptos"/>
                <a:cs typeface="Aptos"/>
              </a:rPr>
              <a:t>3</a:t>
            </a:r>
          </a:p>
        </p:txBody>
      </p:sp>
      <p:sp>
        <p:nvSpPr>
          <p:cNvPr id="32" name="">
            <a:extLst xmlns:a="http://schemas.openxmlformats.org/drawingml/2006/main">
              <a:ext uri="{FF2B5EF4-FFF2-40B4-BE49-F238E27FC236}">
                <a16:creationId xmlns:a16="http://schemas.microsoft.com/office/drawing/2014/main" id="{A55F005E-5690-4F3B-94EE-A3416A2A1076}"/>
              </a:ext>
            </a:extLst>
          </p:cNvPr>
          <p:cNvSpPr>
            <a:spLocks xmlns:a="http://schemas.openxmlformats.org/drawingml/2006/main" noGrp="1"/>
          </p:cNvSpPr>
          <p:nvPr/>
        </p:nvSpPr>
        <p:spPr>
          <a:xfrm xmlns:a="http://schemas.openxmlformats.org/drawingml/2006/main">
            <a:off x="7953375" y="4476750"/>
            <a:ext cx="3286125"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100000"/>
              </a:lnSpc>
              <a:buNone/>
              <a:defRPr sz="1425" b="1">
                <a:solidFill>
                  <a:srgbClr val="18211D"/>
                </a:solidFill>
                <a:latin typeface="Aptos"/>
                <a:ea typeface="Aptos"/>
                <a:cs typeface="Aptos"/>
              </a:defRPr>
            </a:pPr>
            <a:r>
              <a:rPr sz="1425" b="1">
                <a:solidFill>
                  <a:srgbClr val="18211D"/>
                </a:solidFill>
                <a:latin typeface="Aptos"/>
                <a:ea typeface="Aptos"/>
                <a:cs typeface="Aptos"/>
              </a:rPr>
              <a:t>Quels aliments accompagnent le plat principal ?</a:t>
            </a:r>
          </a:p>
        </p:txBody>
      </p:sp>
      <p:sp>
        <p:nvSpPr>
          <p:cNvPr id="33" name="">
            <a:extLst xmlns:a="http://schemas.openxmlformats.org/drawingml/2006/main">
              <a:ext uri="{FF2B5EF4-FFF2-40B4-BE49-F238E27FC236}">
                <a16:creationId xmlns:a16="http://schemas.microsoft.com/office/drawing/2014/main" id="{C1197770-9F3C-4BAC-810E-C3563BC46AB1}"/>
              </a:ext>
            </a:extLst>
          </p:cNvPr>
          <p:cNvSpPr>
            <a:spLocks xmlns:a="http://schemas.openxmlformats.org/drawingml/2006/main" noGrp="1"/>
          </p:cNvSpPr>
          <p:nvPr/>
        </p:nvSpPr>
        <p:spPr>
          <a:xfrm xmlns:a="http://schemas.openxmlformats.org/drawingml/2006/main">
            <a:off x="7429500" y="5476875"/>
            <a:ext cx="3619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88183"/>
          </a:bodyPr>
          <a:lstStyle xmlns:a="http://schemas.openxmlformats.org/drawingml/2006/main"/>
          <a:p xmlns:a="http://schemas.openxmlformats.org/drawingml/2006/main">
            <a:pPr algn="ctr">
              <a:lnSpc>
                <a:spcPct val="105000"/>
              </a:lnSpc>
              <a:buNone/>
              <a:defRPr sz="1350" b="1">
                <a:solidFill>
                  <a:srgbClr val="C83E32"/>
                </a:solidFill>
                <a:latin typeface="Aptos"/>
                <a:ea typeface="Aptos"/>
                <a:cs typeface="Aptos"/>
              </a:defRPr>
            </a:pPr>
            <a:r>
              <a:rPr sz="1350" b="1">
                <a:solidFill>
                  <a:srgbClr val="C83E32"/>
                </a:solidFill>
                <a:latin typeface="Aptos"/>
                <a:ea typeface="Aptos"/>
                <a:cs typeface="Aptos"/>
              </a:rPr>
              <a:t>Répondez uniquement avec ce qui est visible ou écrit.</a:t>
            </a:r>
          </a:p>
        </p:txBody>
      </p:sp>
    </p:spTree>
    <p:extLst>
      <p:ext uri="{BB962C8B-B14F-4D97-AF65-F5344CB8AC3E}">
        <p14:creationId xmlns:p14="http://schemas.microsoft.com/office/powerpoint/2010/main" val="494354933"/>
      </p:ext>
    </p:extLst>
  </p:cSld>
</p:sld>
</file>

<file path=ppt/slides/slide4.xml><?xml version="1.0" encoding="utf-8"?>
<p:sld xmlns:p="http://schemas.openxmlformats.org/presentationml/2006/main">
  <p:cSld>
    <p:bg>
      <p:bgPr>
        <a:solidFill xmlns:a="http://schemas.openxmlformats.org/drawingml/2006/main">
          <a:srgbClr val="FBF7EE"/>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72745952-AECA-4386-B3ED-2E51F2035B92}"/>
              </a:ext>
            </a:extLst>
          </p:cNvPr>
          <p:cNvSpPr>
            <a:spLocks xmlns:a="http://schemas.openxmlformats.org/drawingml/2006/main" noGrp="1"/>
          </p:cNvSpPr>
          <p:nvPr/>
        </p:nvSpPr>
        <p:spPr>
          <a:xfrm xmlns:a="http://schemas.openxmlformats.org/drawingml/2006/main">
            <a:off x="571500" y="2857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97680"/>
          </a:bodyPr>
          <a:lstStyle xmlns:a="http://schemas.openxmlformats.org/drawingml/2006/main"/>
          <a:p xmlns:a="http://schemas.openxmlformats.org/drawingml/2006/main">
            <a:pPr algn="l">
              <a:lnSpc>
                <a:spcPct val="105000"/>
              </a:lnSpc>
              <a:buNone/>
              <a:defRPr sz="975" b="1">
                <a:solidFill>
                  <a:srgbClr val="2F6B4F"/>
                </a:solidFill>
                <a:latin typeface="Aptos"/>
                <a:ea typeface="Aptos"/>
                <a:cs typeface="Aptos"/>
              </a:defRPr>
            </a:pPr>
            <a:r>
              <a:rPr sz="975" b="1">
                <a:solidFill>
                  <a:srgbClr val="2F6B4F"/>
                </a:solidFill>
                <a:latin typeface="Aptos"/>
                <a:ea typeface="Aptos"/>
                <a:cs typeface="Aptos"/>
              </a:rPr>
              <a:t>GÉOGRAPHIE · CM1 · CHAPITRE 1</a:t>
            </a:r>
          </a:p>
        </p:txBody>
      </p:sp>
      <p:sp>
        <p:nvSpPr>
          <p:cNvPr id="2" name="">
            <a:extLst xmlns:a="http://schemas.openxmlformats.org/drawingml/2006/main">
              <a:ext uri="{FF2B5EF4-FFF2-40B4-BE49-F238E27FC236}">
                <a16:creationId xmlns:a16="http://schemas.microsoft.com/office/drawing/2014/main" id="{B517096A-A3B6-41B7-822B-19B5F927FB45}"/>
              </a:ext>
            </a:extLst>
          </p:cNvPr>
          <p:cNvSpPr>
            <a:spLocks xmlns:a="http://schemas.openxmlformats.org/drawingml/2006/main" noGrp="1"/>
          </p:cNvSpPr>
          <p:nvPr/>
        </p:nvSpPr>
        <p:spPr>
          <a:xfrm xmlns:a="http://schemas.openxmlformats.org/drawingml/2006/main">
            <a:off x="7572375" y="285750"/>
            <a:ext cx="4000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97680"/>
          </a:bodyPr>
          <a:lstStyle xmlns:a="http://schemas.openxmlformats.org/drawingml/2006/main"/>
          <a:p xmlns:a="http://schemas.openxmlformats.org/drawingml/2006/main">
            <a:pPr algn="r">
              <a:lnSpc>
                <a:spcPct val="105000"/>
              </a:lnSpc>
              <a:buNone/>
              <a:defRPr sz="975" b="1">
                <a:solidFill>
                  <a:srgbClr val="5F6B67"/>
                </a:solidFill>
                <a:latin typeface="Aptos"/>
                <a:ea typeface="Aptos"/>
                <a:cs typeface="Aptos"/>
              </a:defRPr>
            </a:pPr>
            <a:r>
              <a:rPr sz="975" b="1">
                <a:solidFill>
                  <a:srgbClr val="5F6B67"/>
                </a:solidFill>
                <a:latin typeface="Aptos"/>
                <a:ea typeface="Aptos"/>
                <a:cs typeface="Aptos"/>
              </a:rPr>
              <a:t>Séance 1 · Document 2</a:t>
            </a:r>
          </a:p>
        </p:txBody>
      </p:sp>
      <p:sp>
        <p:nvSpPr>
          <p:cNvPr id="3" name="">
            <a:extLst xmlns:a="http://schemas.openxmlformats.org/drawingml/2006/main">
              <a:ext uri="{FF2B5EF4-FFF2-40B4-BE49-F238E27FC236}">
                <a16:creationId xmlns:a16="http://schemas.microsoft.com/office/drawing/2014/main" id="{B4D7B1B9-D9E7-4338-9EF2-C5B181A81E94}"/>
              </a:ext>
            </a:extLst>
          </p:cNvPr>
          <p:cNvSpPr>
            <a:spLocks xmlns:a="http://schemas.openxmlformats.org/drawingml/2006/main" noGrp="1"/>
          </p:cNvSpPr>
          <p:nvPr/>
        </p:nvSpPr>
        <p:spPr>
          <a:xfrm xmlns:a="http://schemas.openxmlformats.org/drawingml/2006/main">
            <a:off x="571500" y="590550"/>
            <a:ext cx="11001375" cy="28575"/>
          </a:xfrm>
          <a:prstGeom xmlns:a="http://schemas.openxmlformats.org/drawingml/2006/main" prst="rect">
            <a:avLst/>
          </a:prstGeom>
          <a:solidFill xmlns:a="http://schemas.openxmlformats.org/drawingml/2006/main">
            <a:srgbClr val="2F6B4F"/>
          </a:solidFill>
          <a:ln xmlns:a="http://schemas.openxmlformats.org/drawingml/2006/main" w="0">
            <a:solidFill>
              <a:srgbClr val="2F6B4F"/>
            </a:solidFill>
            <a:prstDash val="solid"/>
          </a:ln>
        </p:spPr>
      </p:sp>
      <p:sp>
        <p:nvSpPr>
          <p:cNvPr id="4" name="">
            <a:extLst xmlns:a="http://schemas.openxmlformats.org/drawingml/2006/main">
              <a:ext uri="{FF2B5EF4-FFF2-40B4-BE49-F238E27FC236}">
                <a16:creationId xmlns:a16="http://schemas.microsoft.com/office/drawing/2014/main" id="{60C5DAB4-1A4B-4FED-804E-361BE8999B45}"/>
              </a:ext>
            </a:extLst>
          </p:cNvPr>
          <p:cNvSpPr>
            <a:spLocks xmlns:a="http://schemas.openxmlformats.org/drawingml/2006/main" noGrp="1"/>
          </p:cNvSpPr>
          <p:nvPr/>
        </p:nvSpPr>
        <p:spPr>
          <a:xfrm xmlns:a="http://schemas.openxmlformats.org/drawingml/2006/main">
            <a:off x="11068050" y="6419850"/>
            <a:ext cx="4953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92593"/>
          </a:bodyPr>
          <a:lstStyle xmlns:a="http://schemas.openxmlformats.org/drawingml/2006/main"/>
          <a:p xmlns:a="http://schemas.openxmlformats.org/drawingml/2006/main">
            <a:pPr algn="r">
              <a:lnSpc>
                <a:spcPct val="105000"/>
              </a:lnSpc>
              <a:buNone/>
              <a:defRPr sz="900" b="1">
                <a:solidFill>
                  <a:srgbClr val="5F6B67"/>
                </a:solidFill>
                <a:latin typeface="Aptos"/>
                <a:ea typeface="Aptos"/>
                <a:cs typeface="Aptos"/>
              </a:defRPr>
            </a:pPr>
            <a:r>
              <a:rPr sz="900" b="1">
                <a:solidFill>
                  <a:srgbClr val="5F6B67"/>
                </a:solidFill>
                <a:latin typeface="Aptos"/>
                <a:ea typeface="Aptos"/>
                <a:cs typeface="Aptos"/>
              </a:rPr>
              <a:t>04</a:t>
            </a:r>
          </a:p>
        </p:txBody>
      </p:sp>
      <p:sp>
        <p:nvSpPr>
          <p:cNvPr id="5" name="">
            <a:extLst xmlns:a="http://schemas.openxmlformats.org/drawingml/2006/main">
              <a:ext uri="{FF2B5EF4-FFF2-40B4-BE49-F238E27FC236}">
                <a16:creationId xmlns:a16="http://schemas.microsoft.com/office/drawing/2014/main" id="{C71C217B-147F-4986-85C6-D590DB55A4FF}"/>
              </a:ext>
            </a:extLst>
          </p:cNvPr>
          <p:cNvSpPr>
            <a:spLocks xmlns:a="http://schemas.openxmlformats.org/drawingml/2006/main" noGrp="1"/>
          </p:cNvSpPr>
          <p:nvPr/>
        </p:nvSpPr>
        <p:spPr>
          <a:xfrm xmlns:a="http://schemas.openxmlformats.org/drawingml/2006/main">
            <a:off x="590550" y="819150"/>
            <a:ext cx="10715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95000"/>
              </a:lnSpc>
              <a:buNone/>
              <a:defRPr sz="3150" b="1">
                <a:solidFill>
                  <a:srgbClr val="173B2B"/>
                </a:solidFill>
                <a:latin typeface="Aptos"/>
                <a:ea typeface="Aptos"/>
                <a:cs typeface="Aptos"/>
              </a:defRPr>
            </a:pPr>
            <a:r>
              <a:rPr sz="3150" b="1">
                <a:solidFill>
                  <a:srgbClr val="173B2B"/>
                </a:solidFill>
                <a:latin typeface="Aptos"/>
                <a:ea typeface="Aptos"/>
                <a:cs typeface="Aptos"/>
              </a:rPr>
              <a:t>Un déjeuner scolaire à Toride</a:t>
            </a:r>
          </a:p>
        </p:txBody>
      </p:sp>
      <p:sp>
        <p:nvSpPr>
          <p:cNvPr id="6" name="">
            <a:extLst xmlns:a="http://schemas.openxmlformats.org/drawingml/2006/main">
              <a:ext uri="{FF2B5EF4-FFF2-40B4-BE49-F238E27FC236}">
                <a16:creationId xmlns:a16="http://schemas.microsoft.com/office/drawing/2014/main" id="{E305EEBB-D384-4164-9458-33B832957C2C}"/>
              </a:ext>
            </a:extLst>
          </p:cNvPr>
          <p:cNvSpPr>
            <a:spLocks xmlns:a="http://schemas.openxmlformats.org/drawingml/2006/main" noGrp="1"/>
          </p:cNvSpPr>
          <p:nvPr/>
        </p:nvSpPr>
        <p:spPr>
          <a:xfrm xmlns:a="http://schemas.openxmlformats.org/drawingml/2006/main">
            <a:off x="619125" y="1504950"/>
            <a:ext cx="10477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105000"/>
              </a:lnSpc>
              <a:buNone/>
              <a:defRPr sz="1650" b="0">
                <a:solidFill>
                  <a:srgbClr val="5F6B67"/>
                </a:solidFill>
                <a:latin typeface="Aptos"/>
                <a:ea typeface="Aptos"/>
                <a:cs typeface="Aptos"/>
              </a:defRPr>
            </a:pPr>
            <a:r>
              <a:rPr sz="1650" b="0">
                <a:solidFill>
                  <a:srgbClr val="5F6B67"/>
                </a:solidFill>
                <a:latin typeface="Aptos"/>
                <a:ea typeface="Aptos"/>
                <a:cs typeface="Aptos"/>
              </a:rPr>
              <a:t>Observer avant de comparer</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f24f572daac94f7f"/>
          <a:stretch xmlns:a="http://schemas.openxmlformats.org/drawingml/2006/main"/>
        </p:blipFill>
        <p:spPr>
          <a:xfrm xmlns:a="http://schemas.openxmlformats.org/drawingml/2006/main">
            <a:off x="2369344" y="2047875"/>
            <a:ext cx="2786063" cy="3714750"/>
          </a:xfrm>
          <a:prstGeom xmlns:a="http://schemas.openxmlformats.org/drawingml/2006/main" prst="roundRect">
            <a:avLst>
              <a:gd name="adj" fmla="val 3077"/>
            </a:avLst>
          </a:prstGeom>
        </p:spPr>
      </p:pic>
      <p:sp>
        <p:nvSpPr>
          <p:cNvPr id="8" name="">
            <a:extLst xmlns:a="http://schemas.openxmlformats.org/drawingml/2006/main">
              <a:ext uri="{FF2B5EF4-FFF2-40B4-BE49-F238E27FC236}">
                <a16:creationId xmlns:a16="http://schemas.microsoft.com/office/drawing/2014/main" id="{68615460-9929-40C5-BA53-F490C4550CEF}"/>
              </a:ext>
            </a:extLst>
          </p:cNvPr>
          <p:cNvSpPr>
            <a:spLocks xmlns:a="http://schemas.openxmlformats.org/drawingml/2006/main" noGrp="1"/>
          </p:cNvSpPr>
          <p:nvPr/>
        </p:nvSpPr>
        <p:spPr>
          <a:xfrm xmlns:a="http://schemas.openxmlformats.org/drawingml/2006/main">
            <a:off x="7239000" y="2095500"/>
            <a:ext cx="4191000" cy="3619500"/>
          </a:xfrm>
          <a:prstGeom xmlns:a="http://schemas.openxmlformats.org/drawingml/2006/main" prst="roundRect">
            <a:avLst>
              <a:gd name="adj" fmla="val 4211"/>
            </a:avLst>
          </a:prstGeom>
          <a:solidFill xmlns:a="http://schemas.openxmlformats.org/drawingml/2006/main">
            <a:srgbClr val="FFFFFF"/>
          </a:solidFill>
          <a:ln xmlns:a="http://schemas.openxmlformats.org/drawingml/2006/main" w="9525">
            <a:solidFill>
              <a:srgbClr val="D5DDD8"/>
            </a:solidFill>
            <a:prstDash val="solid"/>
          </a:ln>
        </p:spPr>
      </p:sp>
      <p:sp>
        <p:nvSpPr>
          <p:cNvPr id="9" name="">
            <a:extLst xmlns:a="http://schemas.openxmlformats.org/drawingml/2006/main">
              <a:ext uri="{FF2B5EF4-FFF2-40B4-BE49-F238E27FC236}">
                <a16:creationId xmlns:a16="http://schemas.microsoft.com/office/drawing/2014/main" id="{2E465C85-F877-4290-9024-60467F1C3DF3}"/>
              </a:ext>
            </a:extLst>
          </p:cNvPr>
          <p:cNvSpPr>
            <a:spLocks xmlns:a="http://schemas.openxmlformats.org/drawingml/2006/main" noGrp="1"/>
          </p:cNvSpPr>
          <p:nvPr/>
        </p:nvSpPr>
        <p:spPr>
          <a:xfrm xmlns:a="http://schemas.openxmlformats.org/drawingml/2006/main">
            <a:off x="7620000" y="2381250"/>
            <a:ext cx="2857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105000"/>
              </a:lnSpc>
              <a:buNone/>
              <a:defRPr sz="1275" b="1">
                <a:solidFill>
                  <a:srgbClr val="2F6B4F"/>
                </a:solidFill>
                <a:latin typeface="Aptos"/>
                <a:ea typeface="Aptos"/>
                <a:cs typeface="Aptos"/>
              </a:defRPr>
            </a:pPr>
            <a:r>
              <a:rPr sz="1275" b="1">
                <a:solidFill>
                  <a:srgbClr val="2F6B4F"/>
                </a:solidFill>
                <a:latin typeface="Aptos"/>
                <a:ea typeface="Aptos"/>
                <a:cs typeface="Aptos"/>
              </a:rPr>
              <a:t>À OBSERVER</a:t>
            </a:r>
          </a:p>
        </p:txBody>
      </p:sp>
      <p:sp>
        <p:nvSpPr>
          <p:cNvPr id="10" name="">
            <a:extLst xmlns:a="http://schemas.openxmlformats.org/drawingml/2006/main">
              <a:ext uri="{FF2B5EF4-FFF2-40B4-BE49-F238E27FC236}">
                <a16:creationId xmlns:a16="http://schemas.microsoft.com/office/drawing/2014/main" id="{767E2769-44A1-4B9C-B37A-60B55519E8F7}"/>
              </a:ext>
            </a:extLst>
          </p:cNvPr>
          <p:cNvSpPr>
            <a:spLocks xmlns:a="http://schemas.openxmlformats.org/drawingml/2006/main" noGrp="1"/>
          </p:cNvSpPr>
          <p:nvPr/>
        </p:nvSpPr>
        <p:spPr>
          <a:xfrm xmlns:a="http://schemas.openxmlformats.org/drawingml/2006/main">
            <a:off x="7620000" y="2857500"/>
            <a:ext cx="31432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118000"/>
              </a:lnSpc>
              <a:buNone/>
              <a:defRPr sz="1875" b="0">
                <a:solidFill>
                  <a:srgbClr val="18211D"/>
                </a:solidFill>
                <a:latin typeface="Aptos"/>
                <a:ea typeface="Aptos"/>
                <a:cs typeface="Aptos"/>
              </a:defRPr>
            </a:pPr>
            <a:r>
              <a:rPr sz="1875" b="0">
                <a:solidFill>
                  <a:srgbClr val="18211D"/>
                </a:solidFill>
                <a:latin typeface="Aptos"/>
                <a:ea typeface="Aptos"/>
                <a:cs typeface="Aptos"/>
              </a:rPr>
              <a:t>• les aliments</a:t>
            </a:r>
          </a:p>
          <a:p xmlns:a="http://schemas.openxmlformats.org/drawingml/2006/main">
            <a:pPr algn="l">
              <a:lnSpc>
                <a:spcPct val="118000"/>
              </a:lnSpc>
              <a:buNone/>
              <a:defRPr sz="1875" b="0">
                <a:solidFill>
                  <a:srgbClr val="18211D"/>
                </a:solidFill>
                <a:latin typeface="Aptos"/>
                <a:ea typeface="Aptos"/>
                <a:cs typeface="Aptos"/>
              </a:defRPr>
            </a:pPr>
            <a:r>
              <a:rPr sz="1875" b="0">
                <a:solidFill>
                  <a:srgbClr val="18211D"/>
                </a:solidFill>
                <a:latin typeface="Aptos"/>
                <a:ea typeface="Aptos"/>
                <a:cs typeface="Aptos"/>
              </a:rPr>
              <a:t>• les récipients</a:t>
            </a:r>
          </a:p>
          <a:p xmlns:a="http://schemas.openxmlformats.org/drawingml/2006/main">
            <a:pPr algn="l">
              <a:lnSpc>
                <a:spcPct val="118000"/>
              </a:lnSpc>
              <a:buNone/>
              <a:defRPr sz="1875" b="0">
                <a:solidFill>
                  <a:srgbClr val="18211D"/>
                </a:solidFill>
                <a:latin typeface="Aptos"/>
                <a:ea typeface="Aptos"/>
                <a:cs typeface="Aptos"/>
              </a:defRPr>
            </a:pPr>
            <a:r>
              <a:rPr sz="1875" b="0">
                <a:solidFill>
                  <a:srgbClr val="18211D"/>
                </a:solidFill>
                <a:latin typeface="Aptos"/>
                <a:ea typeface="Aptos"/>
                <a:cs typeface="Aptos"/>
              </a:rPr>
              <a:t>• les ustensiles</a:t>
            </a:r>
          </a:p>
          <a:p xmlns:a="http://schemas.openxmlformats.org/drawingml/2006/main">
            <a:pPr algn="l">
              <a:lnSpc>
                <a:spcPct val="118000"/>
              </a:lnSpc>
              <a:buNone/>
              <a:defRPr sz="1875" b="0">
                <a:solidFill>
                  <a:srgbClr val="18211D"/>
                </a:solidFill>
                <a:latin typeface="Aptos"/>
                <a:ea typeface="Aptos"/>
                <a:cs typeface="Aptos"/>
              </a:defRPr>
            </a:pPr>
            <a:r>
              <a:rPr sz="1875" b="0">
                <a:solidFill>
                  <a:srgbClr val="18211D"/>
                </a:solidFill>
                <a:latin typeface="Aptos"/>
                <a:ea typeface="Aptos"/>
                <a:cs typeface="Aptos"/>
              </a:rPr>
              <a:t>• la manière de présenter le repas</a:t>
            </a:r>
          </a:p>
        </p:txBody>
      </p:sp>
      <p:sp>
        <p:nvSpPr>
          <p:cNvPr id="11" name="">
            <a:extLst xmlns:a="http://schemas.openxmlformats.org/drawingml/2006/main">
              <a:ext uri="{FF2B5EF4-FFF2-40B4-BE49-F238E27FC236}">
                <a16:creationId xmlns:a16="http://schemas.microsoft.com/office/drawing/2014/main" id="{C233F78A-3248-4717-A049-6047B32CC183}"/>
              </a:ext>
            </a:extLst>
          </p:cNvPr>
          <p:cNvSpPr>
            <a:spLocks xmlns:a="http://schemas.openxmlformats.org/drawingml/2006/main" noGrp="1"/>
          </p:cNvSpPr>
          <p:nvPr/>
        </p:nvSpPr>
        <p:spPr>
          <a:xfrm xmlns:a="http://schemas.openxmlformats.org/drawingml/2006/main">
            <a:off x="7620000" y="4810125"/>
            <a:ext cx="323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ctr">
              <a:lnSpc>
                <a:spcPct val="105000"/>
              </a:lnSpc>
              <a:buNone/>
              <a:defRPr sz="1650" b="1">
                <a:solidFill>
                  <a:srgbClr val="C83E32"/>
                </a:solidFill>
                <a:latin typeface="Aptos"/>
                <a:ea typeface="Aptos"/>
                <a:cs typeface="Aptos"/>
              </a:defRPr>
            </a:pPr>
            <a:r>
              <a:rPr sz="1650" b="1">
                <a:solidFill>
                  <a:srgbClr val="C83E32"/>
                </a:solidFill>
                <a:latin typeface="Aptos"/>
                <a:ea typeface="Aptos"/>
                <a:cs typeface="Aptos"/>
              </a:rPr>
              <a:t>Relève trois aliments et deux récipients visibles.</a:t>
            </a:r>
          </a:p>
        </p:txBody>
      </p:sp>
      <p:sp>
        <p:nvSpPr>
          <p:cNvPr id="12" name="">
            <a:extLst xmlns:a="http://schemas.openxmlformats.org/drawingml/2006/main">
              <a:ext uri="{FF2B5EF4-FFF2-40B4-BE49-F238E27FC236}">
                <a16:creationId xmlns:a16="http://schemas.microsoft.com/office/drawing/2014/main" id="{C713D3EB-1CAC-48F0-8D1F-D38BA063F62E}"/>
              </a:ext>
            </a:extLst>
          </p:cNvPr>
          <p:cNvSpPr>
            <a:spLocks xmlns:a="http://schemas.openxmlformats.org/drawingml/2006/main" noGrp="1"/>
          </p:cNvSpPr>
          <p:nvPr/>
        </p:nvSpPr>
        <p:spPr>
          <a:xfrm xmlns:a="http://schemas.openxmlformats.org/drawingml/2006/main">
            <a:off x="1047750" y="5810250"/>
            <a:ext cx="5429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ctr">
              <a:lnSpc>
                <a:spcPct val="105000"/>
              </a:lnSpc>
              <a:buNone/>
              <a:defRPr sz="1050" b="0">
                <a:solidFill>
                  <a:srgbClr val="5F6B67"/>
                </a:solidFill>
                <a:latin typeface="Aptos"/>
                <a:ea typeface="Aptos"/>
                <a:cs typeface="Aptos"/>
              </a:defRPr>
            </a:pPr>
            <a:r>
              <a:rPr sz="1050" b="0">
                <a:solidFill>
                  <a:srgbClr val="5F6B67"/>
                </a:solidFill>
                <a:latin typeface="Aptos"/>
                <a:ea typeface="Aptos"/>
                <a:cs typeface="Aptos"/>
              </a:rPr>
              <a:t>Toride, 7 février 2024 · photographie municipale</a:t>
            </a:r>
          </a:p>
        </p:txBody>
      </p:sp>
    </p:spTree>
    <p:extLst>
      <p:ext uri="{BB962C8B-B14F-4D97-AF65-F5344CB8AC3E}">
        <p14:creationId xmlns:p14="http://schemas.microsoft.com/office/powerpoint/2010/main" val="1123671331"/>
      </p:ext>
    </p:extLst>
  </p:cSld>
</p:sld>
</file>

<file path=ppt/slides/slide5.xml><?xml version="1.0" encoding="utf-8"?>
<p:sld xmlns:p="http://schemas.openxmlformats.org/presentationml/2006/main">
  <p:cSld>
    <p:bg>
      <p:bgPr>
        <a:solidFill xmlns:a="http://schemas.openxmlformats.org/drawingml/2006/main">
          <a:srgbClr val="FBF7EE"/>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C8033962-01F7-4EC5-8B0A-00500EEC5201}"/>
              </a:ext>
            </a:extLst>
          </p:cNvPr>
          <p:cNvSpPr>
            <a:spLocks xmlns:a="http://schemas.openxmlformats.org/drawingml/2006/main" noGrp="1"/>
          </p:cNvSpPr>
          <p:nvPr/>
        </p:nvSpPr>
        <p:spPr>
          <a:xfrm xmlns:a="http://schemas.openxmlformats.org/drawingml/2006/main">
            <a:off x="571500" y="2857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97680"/>
          </a:bodyPr>
          <a:lstStyle xmlns:a="http://schemas.openxmlformats.org/drawingml/2006/main"/>
          <a:p xmlns:a="http://schemas.openxmlformats.org/drawingml/2006/main">
            <a:pPr algn="l">
              <a:lnSpc>
                <a:spcPct val="105000"/>
              </a:lnSpc>
              <a:buNone/>
              <a:defRPr sz="975" b="1">
                <a:solidFill>
                  <a:srgbClr val="2F6B4F"/>
                </a:solidFill>
                <a:latin typeface="Aptos"/>
                <a:ea typeface="Aptos"/>
                <a:cs typeface="Aptos"/>
              </a:defRPr>
            </a:pPr>
            <a:r>
              <a:rPr sz="975" b="1">
                <a:solidFill>
                  <a:srgbClr val="2F6B4F"/>
                </a:solidFill>
                <a:latin typeface="Aptos"/>
                <a:ea typeface="Aptos"/>
                <a:cs typeface="Aptos"/>
              </a:rPr>
              <a:t>GÉOGRAPHIE · CM1 · CHAPITRE 1</a:t>
            </a:r>
          </a:p>
        </p:txBody>
      </p:sp>
      <p:sp>
        <p:nvSpPr>
          <p:cNvPr id="2" name="">
            <a:extLst xmlns:a="http://schemas.openxmlformats.org/drawingml/2006/main">
              <a:ext uri="{FF2B5EF4-FFF2-40B4-BE49-F238E27FC236}">
                <a16:creationId xmlns:a16="http://schemas.microsoft.com/office/drawing/2014/main" id="{496294AC-71DB-41A7-8373-D55CE790F2E2}"/>
              </a:ext>
            </a:extLst>
          </p:cNvPr>
          <p:cNvSpPr>
            <a:spLocks xmlns:a="http://schemas.openxmlformats.org/drawingml/2006/main" noGrp="1"/>
          </p:cNvSpPr>
          <p:nvPr/>
        </p:nvSpPr>
        <p:spPr>
          <a:xfrm xmlns:a="http://schemas.openxmlformats.org/drawingml/2006/main">
            <a:off x="7572375" y="285750"/>
            <a:ext cx="4000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97680"/>
          </a:bodyPr>
          <a:lstStyle xmlns:a="http://schemas.openxmlformats.org/drawingml/2006/main"/>
          <a:p xmlns:a="http://schemas.openxmlformats.org/drawingml/2006/main">
            <a:pPr algn="r">
              <a:lnSpc>
                <a:spcPct val="105000"/>
              </a:lnSpc>
              <a:buNone/>
              <a:defRPr sz="975" b="1">
                <a:solidFill>
                  <a:srgbClr val="5F6B67"/>
                </a:solidFill>
                <a:latin typeface="Aptos"/>
                <a:ea typeface="Aptos"/>
                <a:cs typeface="Aptos"/>
              </a:defRPr>
            </a:pPr>
            <a:r>
              <a:rPr sz="975" b="1">
                <a:solidFill>
                  <a:srgbClr val="5F6B67"/>
                </a:solidFill>
                <a:latin typeface="Aptos"/>
                <a:ea typeface="Aptos"/>
                <a:cs typeface="Aptos"/>
              </a:rPr>
              <a:t>Séance 1 · Comparer</a:t>
            </a:r>
          </a:p>
        </p:txBody>
      </p:sp>
      <p:sp>
        <p:nvSpPr>
          <p:cNvPr id="3" name="">
            <a:extLst xmlns:a="http://schemas.openxmlformats.org/drawingml/2006/main">
              <a:ext uri="{FF2B5EF4-FFF2-40B4-BE49-F238E27FC236}">
                <a16:creationId xmlns:a16="http://schemas.microsoft.com/office/drawing/2014/main" id="{76B1783B-6FD2-49EB-8650-27930A2A1299}"/>
              </a:ext>
            </a:extLst>
          </p:cNvPr>
          <p:cNvSpPr>
            <a:spLocks xmlns:a="http://schemas.openxmlformats.org/drawingml/2006/main" noGrp="1"/>
          </p:cNvSpPr>
          <p:nvPr/>
        </p:nvSpPr>
        <p:spPr>
          <a:xfrm xmlns:a="http://schemas.openxmlformats.org/drawingml/2006/main">
            <a:off x="571500" y="590550"/>
            <a:ext cx="11001375" cy="28575"/>
          </a:xfrm>
          <a:prstGeom xmlns:a="http://schemas.openxmlformats.org/drawingml/2006/main" prst="rect">
            <a:avLst/>
          </a:prstGeom>
          <a:solidFill xmlns:a="http://schemas.openxmlformats.org/drawingml/2006/main">
            <a:srgbClr val="2F6B4F"/>
          </a:solidFill>
          <a:ln xmlns:a="http://schemas.openxmlformats.org/drawingml/2006/main" w="0">
            <a:solidFill>
              <a:srgbClr val="2F6B4F"/>
            </a:solidFill>
            <a:prstDash val="solid"/>
          </a:ln>
        </p:spPr>
      </p:sp>
      <p:sp>
        <p:nvSpPr>
          <p:cNvPr id="4" name="">
            <a:extLst xmlns:a="http://schemas.openxmlformats.org/drawingml/2006/main">
              <a:ext uri="{FF2B5EF4-FFF2-40B4-BE49-F238E27FC236}">
                <a16:creationId xmlns:a16="http://schemas.microsoft.com/office/drawing/2014/main" id="{4BE84A88-8307-468A-ACE2-4323F604E050}"/>
              </a:ext>
            </a:extLst>
          </p:cNvPr>
          <p:cNvSpPr>
            <a:spLocks xmlns:a="http://schemas.openxmlformats.org/drawingml/2006/main" noGrp="1"/>
          </p:cNvSpPr>
          <p:nvPr/>
        </p:nvSpPr>
        <p:spPr>
          <a:xfrm xmlns:a="http://schemas.openxmlformats.org/drawingml/2006/main">
            <a:off x="11068050" y="6419850"/>
            <a:ext cx="4953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92593"/>
          </a:bodyPr>
          <a:lstStyle xmlns:a="http://schemas.openxmlformats.org/drawingml/2006/main"/>
          <a:p xmlns:a="http://schemas.openxmlformats.org/drawingml/2006/main">
            <a:pPr algn="r">
              <a:lnSpc>
                <a:spcPct val="105000"/>
              </a:lnSpc>
              <a:buNone/>
              <a:defRPr sz="900" b="1">
                <a:solidFill>
                  <a:srgbClr val="5F6B67"/>
                </a:solidFill>
                <a:latin typeface="Aptos"/>
                <a:ea typeface="Aptos"/>
                <a:cs typeface="Aptos"/>
              </a:defRPr>
            </a:pPr>
            <a:r>
              <a:rPr sz="900" b="1">
                <a:solidFill>
                  <a:srgbClr val="5F6B67"/>
                </a:solidFill>
                <a:latin typeface="Aptos"/>
                <a:ea typeface="Aptos"/>
                <a:cs typeface="Aptos"/>
              </a:rPr>
              <a:t>05</a:t>
            </a:r>
          </a:p>
        </p:txBody>
      </p:sp>
      <p:sp>
        <p:nvSpPr>
          <p:cNvPr id="5" name="">
            <a:extLst xmlns:a="http://schemas.openxmlformats.org/drawingml/2006/main">
              <a:ext uri="{FF2B5EF4-FFF2-40B4-BE49-F238E27FC236}">
                <a16:creationId xmlns:a16="http://schemas.microsoft.com/office/drawing/2014/main" id="{EEE14AD6-7398-45DC-A38F-796E67CBC483}"/>
              </a:ext>
            </a:extLst>
          </p:cNvPr>
          <p:cNvSpPr>
            <a:spLocks xmlns:a="http://schemas.openxmlformats.org/drawingml/2006/main" noGrp="1"/>
          </p:cNvSpPr>
          <p:nvPr/>
        </p:nvSpPr>
        <p:spPr>
          <a:xfrm xmlns:a="http://schemas.openxmlformats.org/drawingml/2006/main">
            <a:off x="590550" y="819150"/>
            <a:ext cx="10715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95000"/>
              </a:lnSpc>
              <a:buNone/>
              <a:defRPr sz="3150" b="1">
                <a:solidFill>
                  <a:srgbClr val="173B2B"/>
                </a:solidFill>
                <a:latin typeface="Aptos"/>
                <a:ea typeface="Aptos"/>
                <a:cs typeface="Aptos"/>
              </a:defRPr>
            </a:pPr>
            <a:r>
              <a:rPr sz="3150" b="1">
                <a:solidFill>
                  <a:srgbClr val="173B2B"/>
                </a:solidFill>
                <a:latin typeface="Aptos"/>
                <a:ea typeface="Aptos"/>
                <a:cs typeface="Aptos"/>
              </a:rPr>
              <a:t>Ressemblances et différences</a:t>
            </a:r>
          </a:p>
        </p:txBody>
      </p:sp>
      <p:sp>
        <p:nvSpPr>
          <p:cNvPr id="6" name="">
            <a:extLst xmlns:a="http://schemas.openxmlformats.org/drawingml/2006/main">
              <a:ext uri="{FF2B5EF4-FFF2-40B4-BE49-F238E27FC236}">
                <a16:creationId xmlns:a16="http://schemas.microsoft.com/office/drawing/2014/main" id="{0C897A3A-B39E-413C-825B-2987415DDA1F}"/>
              </a:ext>
            </a:extLst>
          </p:cNvPr>
          <p:cNvSpPr>
            <a:spLocks xmlns:a="http://schemas.openxmlformats.org/drawingml/2006/main" noGrp="1"/>
          </p:cNvSpPr>
          <p:nvPr/>
        </p:nvSpPr>
        <p:spPr>
          <a:xfrm xmlns:a="http://schemas.openxmlformats.org/drawingml/2006/main">
            <a:off x="619125" y="1504950"/>
            <a:ext cx="10477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105000"/>
              </a:lnSpc>
              <a:buNone/>
              <a:defRPr sz="1650" b="0">
                <a:solidFill>
                  <a:srgbClr val="5F6B67"/>
                </a:solidFill>
                <a:latin typeface="Aptos"/>
                <a:ea typeface="Aptos"/>
                <a:cs typeface="Aptos"/>
              </a:defRPr>
            </a:pPr>
            <a:r>
              <a:rPr sz="1650" b="0">
                <a:solidFill>
                  <a:srgbClr val="5F6B67"/>
                </a:solidFill>
                <a:latin typeface="Aptos"/>
                <a:ea typeface="Aptos"/>
                <a:cs typeface="Aptos"/>
              </a:rPr>
              <a:t>Chaque idée doit être prouvée par un document</a:t>
            </a:r>
          </a:p>
        </p:txBody>
      </p:sp>
      <p:sp>
        <p:nvSpPr>
          <p:cNvPr id="7" name="">
            <a:extLst xmlns:a="http://schemas.openxmlformats.org/drawingml/2006/main">
              <a:ext uri="{FF2B5EF4-FFF2-40B4-BE49-F238E27FC236}">
                <a16:creationId xmlns:a16="http://schemas.microsoft.com/office/drawing/2014/main" id="{E0893F04-2298-45D2-A812-A411A1C6AACD}"/>
              </a:ext>
            </a:extLst>
          </p:cNvPr>
          <p:cNvSpPr>
            <a:spLocks xmlns:a="http://schemas.openxmlformats.org/drawingml/2006/main" noGrp="1"/>
          </p:cNvSpPr>
          <p:nvPr/>
        </p:nvSpPr>
        <p:spPr>
          <a:xfrm xmlns:a="http://schemas.openxmlformats.org/drawingml/2006/main">
            <a:off x="762000" y="2286000"/>
            <a:ext cx="3048000" cy="3143250"/>
          </a:xfrm>
          <a:prstGeom xmlns:a="http://schemas.openxmlformats.org/drawingml/2006/main" prst="roundRect">
            <a:avLst>
              <a:gd name="adj" fmla="val 5000"/>
            </a:avLst>
          </a:prstGeom>
          <a:solidFill xmlns:a="http://schemas.openxmlformats.org/drawingml/2006/main">
            <a:srgbClr val="FFFFFF"/>
          </a:solidFill>
          <a:ln xmlns:a="http://schemas.openxmlformats.org/drawingml/2006/main" w="28575">
            <a:solidFill>
              <a:srgbClr val="2F6B4F"/>
            </a:solidFill>
            <a:prstDash val="solid"/>
          </a:ln>
        </p:spPr>
      </p:sp>
      <p:sp>
        <p:nvSpPr>
          <p:cNvPr id="8" name="">
            <a:extLst xmlns:a="http://schemas.openxmlformats.org/drawingml/2006/main">
              <a:ext uri="{FF2B5EF4-FFF2-40B4-BE49-F238E27FC236}">
                <a16:creationId xmlns:a16="http://schemas.microsoft.com/office/drawing/2014/main" id="{915BA6C5-C767-408D-89DE-95CAE860CF8B}"/>
              </a:ext>
            </a:extLst>
          </p:cNvPr>
          <p:cNvSpPr>
            <a:spLocks xmlns:a="http://schemas.openxmlformats.org/drawingml/2006/main" noGrp="1"/>
          </p:cNvSpPr>
          <p:nvPr/>
        </p:nvSpPr>
        <p:spPr>
          <a:xfrm xmlns:a="http://schemas.openxmlformats.org/drawingml/2006/main">
            <a:off x="1000125" y="2571750"/>
            <a:ext cx="2571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ctr">
              <a:lnSpc>
                <a:spcPct val="105000"/>
              </a:lnSpc>
              <a:buNone/>
              <a:defRPr sz="1350" b="1">
                <a:solidFill>
                  <a:srgbClr val="2F6B4F"/>
                </a:solidFill>
                <a:latin typeface="Aptos"/>
                <a:ea typeface="Aptos"/>
                <a:cs typeface="Aptos"/>
              </a:defRPr>
            </a:pPr>
            <a:r>
              <a:rPr sz="1350" b="1">
                <a:solidFill>
                  <a:srgbClr val="2F6B4F"/>
                </a:solidFill>
                <a:latin typeface="Aptos"/>
                <a:ea typeface="Aptos"/>
                <a:cs typeface="Aptos"/>
              </a:rPr>
              <a:t>RESSEMBLANCES</a:t>
            </a:r>
          </a:p>
        </p:txBody>
      </p:sp>
      <p:sp>
        <p:nvSpPr>
          <p:cNvPr id="9" name="">
            <a:extLst xmlns:a="http://schemas.openxmlformats.org/drawingml/2006/main">
              <a:ext uri="{FF2B5EF4-FFF2-40B4-BE49-F238E27FC236}">
                <a16:creationId xmlns:a16="http://schemas.microsoft.com/office/drawing/2014/main" id="{98F35A46-5590-4A15-8197-E29405B8F1E1}"/>
              </a:ext>
            </a:extLst>
          </p:cNvPr>
          <p:cNvSpPr>
            <a:spLocks xmlns:a="http://schemas.openxmlformats.org/drawingml/2006/main" noGrp="1"/>
          </p:cNvSpPr>
          <p:nvPr/>
        </p:nvSpPr>
        <p:spPr>
          <a:xfrm xmlns:a="http://schemas.openxmlformats.org/drawingml/2006/main">
            <a:off x="4191000" y="2286000"/>
            <a:ext cx="3048000" cy="3143250"/>
          </a:xfrm>
          <a:prstGeom xmlns:a="http://schemas.openxmlformats.org/drawingml/2006/main" prst="roundRect">
            <a:avLst>
              <a:gd name="adj" fmla="val 5000"/>
            </a:avLst>
          </a:prstGeom>
          <a:solidFill xmlns:a="http://schemas.openxmlformats.org/drawingml/2006/main">
            <a:srgbClr val="FFFFFF"/>
          </a:solidFill>
          <a:ln xmlns:a="http://schemas.openxmlformats.org/drawingml/2006/main" w="28575">
            <a:solidFill>
              <a:srgbClr val="D98A2B"/>
            </a:solidFill>
            <a:prstDash val="solid"/>
          </a:ln>
        </p:spPr>
      </p:sp>
      <p:sp>
        <p:nvSpPr>
          <p:cNvPr id="10" name="">
            <a:extLst xmlns:a="http://schemas.openxmlformats.org/drawingml/2006/main">
              <a:ext uri="{FF2B5EF4-FFF2-40B4-BE49-F238E27FC236}">
                <a16:creationId xmlns:a16="http://schemas.microsoft.com/office/drawing/2014/main" id="{7CBA9FC3-5597-403D-A57F-8101349821CD}"/>
              </a:ext>
            </a:extLst>
          </p:cNvPr>
          <p:cNvSpPr>
            <a:spLocks xmlns:a="http://schemas.openxmlformats.org/drawingml/2006/main" noGrp="1"/>
          </p:cNvSpPr>
          <p:nvPr/>
        </p:nvSpPr>
        <p:spPr>
          <a:xfrm xmlns:a="http://schemas.openxmlformats.org/drawingml/2006/main">
            <a:off x="4429125" y="2571750"/>
            <a:ext cx="2571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ctr">
              <a:lnSpc>
                <a:spcPct val="105000"/>
              </a:lnSpc>
              <a:buNone/>
              <a:defRPr sz="1350" b="1">
                <a:solidFill>
                  <a:srgbClr val="D98A2B"/>
                </a:solidFill>
                <a:latin typeface="Aptos"/>
                <a:ea typeface="Aptos"/>
                <a:cs typeface="Aptos"/>
              </a:defRPr>
            </a:pPr>
            <a:r>
              <a:rPr sz="1350" b="1">
                <a:solidFill>
                  <a:srgbClr val="D98A2B"/>
                </a:solidFill>
                <a:latin typeface="Aptos"/>
                <a:ea typeface="Aptos"/>
                <a:cs typeface="Aptos"/>
              </a:rPr>
              <a:t>DIFFÉRENCES</a:t>
            </a:r>
          </a:p>
        </p:txBody>
      </p:sp>
      <p:sp>
        <p:nvSpPr>
          <p:cNvPr id="11" name="">
            <a:extLst xmlns:a="http://schemas.openxmlformats.org/drawingml/2006/main">
              <a:ext uri="{FF2B5EF4-FFF2-40B4-BE49-F238E27FC236}">
                <a16:creationId xmlns:a16="http://schemas.microsoft.com/office/drawing/2014/main" id="{34A7BE0B-0BCA-4B14-8674-AD9F2631268B}"/>
              </a:ext>
            </a:extLst>
          </p:cNvPr>
          <p:cNvSpPr>
            <a:spLocks xmlns:a="http://schemas.openxmlformats.org/drawingml/2006/main" noGrp="1"/>
          </p:cNvSpPr>
          <p:nvPr/>
        </p:nvSpPr>
        <p:spPr>
          <a:xfrm xmlns:a="http://schemas.openxmlformats.org/drawingml/2006/main">
            <a:off x="7620000" y="2286000"/>
            <a:ext cx="3048000" cy="3143250"/>
          </a:xfrm>
          <a:prstGeom xmlns:a="http://schemas.openxmlformats.org/drawingml/2006/main" prst="roundRect">
            <a:avLst>
              <a:gd name="adj" fmla="val 5000"/>
            </a:avLst>
          </a:prstGeom>
          <a:solidFill xmlns:a="http://schemas.openxmlformats.org/drawingml/2006/main">
            <a:srgbClr val="FFFFFF"/>
          </a:solidFill>
          <a:ln xmlns:a="http://schemas.openxmlformats.org/drawingml/2006/main" w="28575">
            <a:solidFill>
              <a:srgbClr val="C83E32"/>
            </a:solidFill>
            <a:prstDash val="solid"/>
          </a:ln>
        </p:spPr>
      </p:sp>
      <p:sp>
        <p:nvSpPr>
          <p:cNvPr id="12" name="">
            <a:extLst xmlns:a="http://schemas.openxmlformats.org/drawingml/2006/main">
              <a:ext uri="{FF2B5EF4-FFF2-40B4-BE49-F238E27FC236}">
                <a16:creationId xmlns:a16="http://schemas.microsoft.com/office/drawing/2014/main" id="{7AFF42C4-812D-4339-83F9-791C8532442F}"/>
              </a:ext>
            </a:extLst>
          </p:cNvPr>
          <p:cNvSpPr>
            <a:spLocks xmlns:a="http://schemas.openxmlformats.org/drawingml/2006/main" noGrp="1"/>
          </p:cNvSpPr>
          <p:nvPr/>
        </p:nvSpPr>
        <p:spPr>
          <a:xfrm xmlns:a="http://schemas.openxmlformats.org/drawingml/2006/main">
            <a:off x="7858125" y="2571750"/>
            <a:ext cx="2571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ctr">
              <a:lnSpc>
                <a:spcPct val="105000"/>
              </a:lnSpc>
              <a:buNone/>
              <a:defRPr sz="1350" b="1">
                <a:solidFill>
                  <a:srgbClr val="C83E32"/>
                </a:solidFill>
                <a:latin typeface="Aptos"/>
                <a:ea typeface="Aptos"/>
                <a:cs typeface="Aptos"/>
              </a:defRPr>
            </a:pPr>
            <a:r>
              <a:rPr sz="1350" b="1">
                <a:solidFill>
                  <a:srgbClr val="C83E32"/>
                </a:solidFill>
                <a:latin typeface="Aptos"/>
                <a:ea typeface="Aptos"/>
                <a:cs typeface="Aptos"/>
              </a:rPr>
              <a:t>PRUDENCE</a:t>
            </a:r>
          </a:p>
        </p:txBody>
      </p:sp>
      <p:sp>
        <p:nvSpPr>
          <p:cNvPr id="13" name="">
            <a:extLst xmlns:a="http://schemas.openxmlformats.org/drawingml/2006/main">
              <a:ext uri="{FF2B5EF4-FFF2-40B4-BE49-F238E27FC236}">
                <a16:creationId xmlns:a16="http://schemas.microsoft.com/office/drawing/2014/main" id="{A10C7640-CF3F-410A-BDE0-C944373D1138}"/>
              </a:ext>
            </a:extLst>
          </p:cNvPr>
          <p:cNvSpPr>
            <a:spLocks xmlns:a="http://schemas.openxmlformats.org/drawingml/2006/main" noGrp="1"/>
          </p:cNvSpPr>
          <p:nvPr/>
        </p:nvSpPr>
        <p:spPr>
          <a:xfrm xmlns:a="http://schemas.openxmlformats.org/drawingml/2006/main">
            <a:off x="1143000" y="3333750"/>
            <a:ext cx="2286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90388"/>
          </a:bodyPr>
          <a:lstStyle xmlns:a="http://schemas.openxmlformats.org/drawingml/2006/main"/>
          <a:p xmlns:a="http://schemas.openxmlformats.org/drawingml/2006/main">
            <a:pPr algn="ctr">
              <a:lnSpc>
                <a:spcPct val="105000"/>
              </a:lnSpc>
              <a:buNone/>
              <a:defRPr sz="1800" b="1">
                <a:solidFill>
                  <a:srgbClr val="18211D"/>
                </a:solidFill>
                <a:latin typeface="Aptos"/>
                <a:ea typeface="Aptos"/>
                <a:cs typeface="Aptos"/>
              </a:defRPr>
            </a:pPr>
            <a:r>
              <a:rPr sz="1800" b="1">
                <a:solidFill>
                  <a:srgbClr val="18211D"/>
                </a:solidFill>
                <a:latin typeface="Aptos"/>
                <a:ea typeface="Aptos"/>
                <a:cs typeface="Aptos"/>
              </a:rPr>
              <a:t>Écris une idée commune aux deux repas.</a:t>
            </a:r>
          </a:p>
        </p:txBody>
      </p:sp>
      <p:sp>
        <p:nvSpPr>
          <p:cNvPr id="14" name="">
            <a:extLst xmlns:a="http://schemas.openxmlformats.org/drawingml/2006/main">
              <a:ext uri="{FF2B5EF4-FFF2-40B4-BE49-F238E27FC236}">
                <a16:creationId xmlns:a16="http://schemas.microsoft.com/office/drawing/2014/main" id="{1A0ACE40-D6CD-4A69-BFB0-B82673AF88F9}"/>
              </a:ext>
            </a:extLst>
          </p:cNvPr>
          <p:cNvSpPr>
            <a:spLocks xmlns:a="http://schemas.openxmlformats.org/drawingml/2006/main" noGrp="1"/>
          </p:cNvSpPr>
          <p:nvPr/>
        </p:nvSpPr>
        <p:spPr>
          <a:xfrm xmlns:a="http://schemas.openxmlformats.org/drawingml/2006/main">
            <a:off x="4572000" y="3238500"/>
            <a:ext cx="2286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ctr">
              <a:lnSpc>
                <a:spcPct val="105000"/>
              </a:lnSpc>
              <a:buNone/>
              <a:defRPr sz="1800" b="1">
                <a:solidFill>
                  <a:srgbClr val="18211D"/>
                </a:solidFill>
                <a:latin typeface="Aptos"/>
                <a:ea typeface="Aptos"/>
                <a:cs typeface="Aptos"/>
              </a:defRPr>
            </a:pPr>
            <a:r>
              <a:rPr sz="1800" b="1">
                <a:solidFill>
                  <a:srgbClr val="18211D"/>
                </a:solidFill>
                <a:latin typeface="Aptos"/>
                <a:ea typeface="Aptos"/>
                <a:cs typeface="Aptos"/>
              </a:rPr>
              <a:t>Écris deux différences visibles ou écrites.</a:t>
            </a:r>
          </a:p>
        </p:txBody>
      </p:sp>
      <p:sp>
        <p:nvSpPr>
          <p:cNvPr id="15" name="">
            <a:extLst xmlns:a="http://schemas.openxmlformats.org/drawingml/2006/main">
              <a:ext uri="{FF2B5EF4-FFF2-40B4-BE49-F238E27FC236}">
                <a16:creationId xmlns:a16="http://schemas.microsoft.com/office/drawing/2014/main" id="{30477094-8DA5-4742-A959-35177F617791}"/>
              </a:ext>
            </a:extLst>
          </p:cNvPr>
          <p:cNvSpPr>
            <a:spLocks xmlns:a="http://schemas.openxmlformats.org/drawingml/2006/main" noGrp="1"/>
          </p:cNvSpPr>
          <p:nvPr/>
        </p:nvSpPr>
        <p:spPr>
          <a:xfrm xmlns:a="http://schemas.openxmlformats.org/drawingml/2006/main">
            <a:off x="8001000" y="3143250"/>
            <a:ext cx="228600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80745"/>
          </a:bodyPr>
          <a:lstStyle xmlns:a="http://schemas.openxmlformats.org/drawingml/2006/main"/>
          <a:p xmlns:a="http://schemas.openxmlformats.org/drawingml/2006/main">
            <a:pPr algn="ctr">
              <a:lnSpc>
                <a:spcPct val="105000"/>
              </a:lnSpc>
              <a:buNone/>
              <a:defRPr sz="1725" b="1">
                <a:solidFill>
                  <a:srgbClr val="18211D"/>
                </a:solidFill>
                <a:latin typeface="Aptos"/>
                <a:ea typeface="Aptos"/>
                <a:cs typeface="Aptos"/>
              </a:defRPr>
            </a:pPr>
            <a:r>
              <a:rPr sz="1725" b="1">
                <a:solidFill>
                  <a:srgbClr val="18211D"/>
                </a:solidFill>
                <a:latin typeface="Aptos"/>
                <a:ea typeface="Aptos"/>
                <a:cs typeface="Aptos"/>
              </a:rPr>
              <a:t>Peut-on conclure que tous les Français et tous les Japonais mangent exactement ainsi ? Justifie.</a:t>
            </a:r>
          </a:p>
        </p:txBody>
      </p:sp>
    </p:spTree>
    <p:extLst>
      <p:ext uri="{BB962C8B-B14F-4D97-AF65-F5344CB8AC3E}">
        <p14:creationId xmlns:p14="http://schemas.microsoft.com/office/powerpoint/2010/main" val="159537324"/>
      </p:ext>
    </p:extLst>
  </p:cSld>
</p:sld>
</file>

<file path=ppt/slides/slide6.xml><?xml version="1.0" encoding="utf-8"?>
<p:sld xmlns:p="http://schemas.openxmlformats.org/presentationml/2006/main">
  <p:cSld>
    <p:bg>
      <p:bgPr>
        <a:solidFill xmlns:a="http://schemas.openxmlformats.org/drawingml/2006/main">
          <a:srgbClr val="FBF7EE"/>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AE172B40-DC27-4F6D-821B-78C31D25DD72}"/>
              </a:ext>
            </a:extLst>
          </p:cNvPr>
          <p:cNvSpPr>
            <a:spLocks xmlns:a="http://schemas.openxmlformats.org/drawingml/2006/main" noGrp="1"/>
          </p:cNvSpPr>
          <p:nvPr/>
        </p:nvSpPr>
        <p:spPr>
          <a:xfrm xmlns:a="http://schemas.openxmlformats.org/drawingml/2006/main">
            <a:off x="571500" y="2857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97680"/>
          </a:bodyPr>
          <a:lstStyle xmlns:a="http://schemas.openxmlformats.org/drawingml/2006/main"/>
          <a:p xmlns:a="http://schemas.openxmlformats.org/drawingml/2006/main">
            <a:pPr algn="l">
              <a:lnSpc>
                <a:spcPct val="105000"/>
              </a:lnSpc>
              <a:buNone/>
              <a:defRPr sz="975" b="1">
                <a:solidFill>
                  <a:srgbClr val="2F6B4F"/>
                </a:solidFill>
                <a:latin typeface="Aptos"/>
                <a:ea typeface="Aptos"/>
                <a:cs typeface="Aptos"/>
              </a:defRPr>
            </a:pPr>
            <a:r>
              <a:rPr sz="975" b="1">
                <a:solidFill>
                  <a:srgbClr val="2F6B4F"/>
                </a:solidFill>
                <a:latin typeface="Aptos"/>
                <a:ea typeface="Aptos"/>
                <a:cs typeface="Aptos"/>
              </a:rPr>
              <a:t>GÉOGRAPHIE · CM1 · CHAPITRE 1</a:t>
            </a:r>
          </a:p>
        </p:txBody>
      </p:sp>
      <p:sp>
        <p:nvSpPr>
          <p:cNvPr id="2" name="">
            <a:extLst xmlns:a="http://schemas.openxmlformats.org/drawingml/2006/main">
              <a:ext uri="{FF2B5EF4-FFF2-40B4-BE49-F238E27FC236}">
                <a16:creationId xmlns:a16="http://schemas.microsoft.com/office/drawing/2014/main" id="{C54DE59A-5650-49E0-A2A7-B607B2E4D083}"/>
              </a:ext>
            </a:extLst>
          </p:cNvPr>
          <p:cNvSpPr>
            <a:spLocks xmlns:a="http://schemas.openxmlformats.org/drawingml/2006/main" noGrp="1"/>
          </p:cNvSpPr>
          <p:nvPr/>
        </p:nvSpPr>
        <p:spPr>
          <a:xfrm xmlns:a="http://schemas.openxmlformats.org/drawingml/2006/main">
            <a:off x="7572375" y="285750"/>
            <a:ext cx="4000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97680"/>
          </a:bodyPr>
          <a:lstStyle xmlns:a="http://schemas.openxmlformats.org/drawingml/2006/main"/>
          <a:p xmlns:a="http://schemas.openxmlformats.org/drawingml/2006/main">
            <a:pPr algn="r">
              <a:lnSpc>
                <a:spcPct val="105000"/>
              </a:lnSpc>
              <a:buNone/>
              <a:defRPr sz="975" b="1">
                <a:solidFill>
                  <a:srgbClr val="5F6B67"/>
                </a:solidFill>
                <a:latin typeface="Aptos"/>
                <a:ea typeface="Aptos"/>
                <a:cs typeface="Aptos"/>
              </a:defRPr>
            </a:pPr>
            <a:r>
              <a:rPr sz="975" b="1">
                <a:solidFill>
                  <a:srgbClr val="5F6B67"/>
                </a:solidFill>
                <a:latin typeface="Aptos"/>
                <a:ea typeface="Aptos"/>
                <a:cs typeface="Aptos"/>
              </a:rPr>
              <a:t>Séance 1 · Correction</a:t>
            </a:r>
          </a:p>
        </p:txBody>
      </p:sp>
      <p:sp>
        <p:nvSpPr>
          <p:cNvPr id="3" name="">
            <a:extLst xmlns:a="http://schemas.openxmlformats.org/drawingml/2006/main">
              <a:ext uri="{FF2B5EF4-FFF2-40B4-BE49-F238E27FC236}">
                <a16:creationId xmlns:a16="http://schemas.microsoft.com/office/drawing/2014/main" id="{27BDB2F9-7334-4385-95BB-D747047E8975}"/>
              </a:ext>
            </a:extLst>
          </p:cNvPr>
          <p:cNvSpPr>
            <a:spLocks xmlns:a="http://schemas.openxmlformats.org/drawingml/2006/main" noGrp="1"/>
          </p:cNvSpPr>
          <p:nvPr/>
        </p:nvSpPr>
        <p:spPr>
          <a:xfrm xmlns:a="http://schemas.openxmlformats.org/drawingml/2006/main">
            <a:off x="571500" y="590550"/>
            <a:ext cx="11001375" cy="28575"/>
          </a:xfrm>
          <a:prstGeom xmlns:a="http://schemas.openxmlformats.org/drawingml/2006/main" prst="rect">
            <a:avLst/>
          </a:prstGeom>
          <a:solidFill xmlns:a="http://schemas.openxmlformats.org/drawingml/2006/main">
            <a:srgbClr val="2F6B4F"/>
          </a:solidFill>
          <a:ln xmlns:a="http://schemas.openxmlformats.org/drawingml/2006/main" w="0">
            <a:solidFill>
              <a:srgbClr val="2F6B4F"/>
            </a:solidFill>
            <a:prstDash val="solid"/>
          </a:ln>
        </p:spPr>
      </p:sp>
      <p:sp>
        <p:nvSpPr>
          <p:cNvPr id="4" name="">
            <a:extLst xmlns:a="http://schemas.openxmlformats.org/drawingml/2006/main">
              <a:ext uri="{FF2B5EF4-FFF2-40B4-BE49-F238E27FC236}">
                <a16:creationId xmlns:a16="http://schemas.microsoft.com/office/drawing/2014/main" id="{3C7D43D7-4BAA-4688-98B2-25BD9885F517}"/>
              </a:ext>
            </a:extLst>
          </p:cNvPr>
          <p:cNvSpPr>
            <a:spLocks xmlns:a="http://schemas.openxmlformats.org/drawingml/2006/main" noGrp="1"/>
          </p:cNvSpPr>
          <p:nvPr/>
        </p:nvSpPr>
        <p:spPr>
          <a:xfrm xmlns:a="http://schemas.openxmlformats.org/drawingml/2006/main">
            <a:off x="11068050" y="6419850"/>
            <a:ext cx="4953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92593"/>
          </a:bodyPr>
          <a:lstStyle xmlns:a="http://schemas.openxmlformats.org/drawingml/2006/main"/>
          <a:p xmlns:a="http://schemas.openxmlformats.org/drawingml/2006/main">
            <a:pPr algn="r">
              <a:lnSpc>
                <a:spcPct val="105000"/>
              </a:lnSpc>
              <a:buNone/>
              <a:defRPr sz="900" b="1">
                <a:solidFill>
                  <a:srgbClr val="5F6B67"/>
                </a:solidFill>
                <a:latin typeface="Aptos"/>
                <a:ea typeface="Aptos"/>
                <a:cs typeface="Aptos"/>
              </a:defRPr>
            </a:pPr>
            <a:r>
              <a:rPr sz="900" b="1">
                <a:solidFill>
                  <a:srgbClr val="5F6B67"/>
                </a:solidFill>
                <a:latin typeface="Aptos"/>
                <a:ea typeface="Aptos"/>
                <a:cs typeface="Aptos"/>
              </a:rPr>
              <a:t>06</a:t>
            </a:r>
          </a:p>
        </p:txBody>
      </p:sp>
      <p:sp>
        <p:nvSpPr>
          <p:cNvPr id="5" name="">
            <a:extLst xmlns:a="http://schemas.openxmlformats.org/drawingml/2006/main">
              <a:ext uri="{FF2B5EF4-FFF2-40B4-BE49-F238E27FC236}">
                <a16:creationId xmlns:a16="http://schemas.microsoft.com/office/drawing/2014/main" id="{90A3404E-037B-41B6-B34F-A9521935A76E}"/>
              </a:ext>
            </a:extLst>
          </p:cNvPr>
          <p:cNvSpPr>
            <a:spLocks xmlns:a="http://schemas.openxmlformats.org/drawingml/2006/main" noGrp="1"/>
          </p:cNvSpPr>
          <p:nvPr/>
        </p:nvSpPr>
        <p:spPr>
          <a:xfrm xmlns:a="http://schemas.openxmlformats.org/drawingml/2006/main">
            <a:off x="590550" y="819150"/>
            <a:ext cx="10715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95000"/>
              </a:lnSpc>
              <a:buNone/>
              <a:defRPr sz="3150" b="1">
                <a:solidFill>
                  <a:srgbClr val="173B2B"/>
                </a:solidFill>
                <a:latin typeface="Aptos"/>
                <a:ea typeface="Aptos"/>
                <a:cs typeface="Aptos"/>
              </a:defRPr>
            </a:pPr>
            <a:r>
              <a:rPr sz="3150" b="1">
                <a:solidFill>
                  <a:srgbClr val="173B2B"/>
                </a:solidFill>
                <a:latin typeface="Aptos"/>
                <a:ea typeface="Aptos"/>
                <a:cs typeface="Aptos"/>
              </a:rPr>
              <a:t>Ce que les documents permettent de conclure</a:t>
            </a:r>
          </a:p>
        </p:txBody>
      </p:sp>
      <p:sp>
        <p:nvSpPr>
          <p:cNvPr id="6" name="">
            <a:extLst xmlns:a="http://schemas.openxmlformats.org/drawingml/2006/main">
              <a:ext uri="{FF2B5EF4-FFF2-40B4-BE49-F238E27FC236}">
                <a16:creationId xmlns:a16="http://schemas.microsoft.com/office/drawing/2014/main" id="{6C7E0B09-F151-4DCD-A034-A9D4E8E2EFCB}"/>
              </a:ext>
            </a:extLst>
          </p:cNvPr>
          <p:cNvSpPr>
            <a:spLocks xmlns:a="http://schemas.openxmlformats.org/drawingml/2006/main" noGrp="1"/>
          </p:cNvSpPr>
          <p:nvPr/>
        </p:nvSpPr>
        <p:spPr>
          <a:xfrm xmlns:a="http://schemas.openxmlformats.org/drawingml/2006/main">
            <a:off x="619125" y="1504950"/>
            <a:ext cx="10477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105000"/>
              </a:lnSpc>
              <a:buNone/>
              <a:defRPr sz="1650" b="0">
                <a:solidFill>
                  <a:srgbClr val="5F6B67"/>
                </a:solidFill>
                <a:latin typeface="Aptos"/>
                <a:ea typeface="Aptos"/>
                <a:cs typeface="Aptos"/>
              </a:defRPr>
            </a:pPr>
            <a:r>
              <a:rPr sz="1650" b="0">
                <a:solidFill>
                  <a:srgbClr val="5F6B67"/>
                </a:solidFill>
                <a:latin typeface="Aptos"/>
                <a:ea typeface="Aptos"/>
                <a:cs typeface="Aptos"/>
              </a:rPr>
              <a:t>Corriger puis formuler la notion</a:t>
            </a:r>
          </a:p>
        </p:txBody>
      </p:sp>
      <p:sp>
        <p:nvSpPr>
          <p:cNvPr id="7" name="">
            <a:extLst xmlns:a="http://schemas.openxmlformats.org/drawingml/2006/main">
              <a:ext uri="{FF2B5EF4-FFF2-40B4-BE49-F238E27FC236}">
                <a16:creationId xmlns:a16="http://schemas.microsoft.com/office/drawing/2014/main" id="{CE694290-F96A-404A-A342-A857AE2C1B07}"/>
              </a:ext>
            </a:extLst>
          </p:cNvPr>
          <p:cNvSpPr>
            <a:spLocks xmlns:a="http://schemas.openxmlformats.org/drawingml/2006/main" noGrp="1"/>
          </p:cNvSpPr>
          <p:nvPr/>
        </p:nvSpPr>
        <p:spPr>
          <a:xfrm xmlns:a="http://schemas.openxmlformats.org/drawingml/2006/main">
            <a:off x="1047750" y="2333625"/>
            <a:ext cx="10096500" cy="933450"/>
          </a:xfrm>
          <a:prstGeom xmlns:a="http://schemas.openxmlformats.org/drawingml/2006/main" prst="roundRect">
            <a:avLst>
              <a:gd name="adj" fmla="val 12245"/>
            </a:avLst>
          </a:prstGeom>
          <a:solidFill xmlns:a="http://schemas.openxmlformats.org/drawingml/2006/main">
            <a:srgbClr val="FFFFFF"/>
          </a:solidFill>
          <a:ln xmlns:a="http://schemas.openxmlformats.org/drawingml/2006/main" w="28575">
            <a:solidFill>
              <a:srgbClr val="2F6B4F"/>
            </a:solidFill>
            <a:prstDash val="solid"/>
          </a:ln>
        </p:spPr>
      </p:sp>
      <p:sp>
        <p:nvSpPr>
          <p:cNvPr id="8" name="">
            <a:extLst xmlns:a="http://schemas.openxmlformats.org/drawingml/2006/main">
              <a:ext uri="{FF2B5EF4-FFF2-40B4-BE49-F238E27FC236}">
                <a16:creationId xmlns:a16="http://schemas.microsoft.com/office/drawing/2014/main" id="{053F8E74-CF05-4C99-9759-7516FFDBAA25}"/>
              </a:ext>
            </a:extLst>
          </p:cNvPr>
          <p:cNvSpPr>
            <a:spLocks xmlns:a="http://schemas.openxmlformats.org/drawingml/2006/main" noGrp="1"/>
          </p:cNvSpPr>
          <p:nvPr/>
        </p:nvSpPr>
        <p:spPr>
          <a:xfrm xmlns:a="http://schemas.openxmlformats.org/drawingml/2006/main">
            <a:off x="1381125" y="2600325"/>
            <a:ext cx="1809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105000"/>
              </a:lnSpc>
              <a:buNone/>
              <a:defRPr sz="1275" b="1">
                <a:solidFill>
                  <a:srgbClr val="2F6B4F"/>
                </a:solidFill>
                <a:latin typeface="Aptos"/>
                <a:ea typeface="Aptos"/>
                <a:cs typeface="Aptos"/>
              </a:defRPr>
            </a:pPr>
            <a:r>
              <a:rPr sz="1275" b="1">
                <a:solidFill>
                  <a:srgbClr val="2F6B4F"/>
                </a:solidFill>
                <a:latin typeface="Aptos"/>
                <a:ea typeface="Aptos"/>
                <a:cs typeface="Aptos"/>
              </a:rPr>
              <a:t>RESSEMBLANCE</a:t>
            </a:r>
          </a:p>
        </p:txBody>
      </p:sp>
      <p:sp>
        <p:nvSpPr>
          <p:cNvPr id="9" name="">
            <a:extLst xmlns:a="http://schemas.openxmlformats.org/drawingml/2006/main">
              <a:ext uri="{FF2B5EF4-FFF2-40B4-BE49-F238E27FC236}">
                <a16:creationId xmlns:a16="http://schemas.microsoft.com/office/drawing/2014/main" id="{02B4372F-154A-4B81-85E7-80E26B99AF4A}"/>
              </a:ext>
            </a:extLst>
          </p:cNvPr>
          <p:cNvSpPr>
            <a:spLocks xmlns:a="http://schemas.openxmlformats.org/drawingml/2006/main" noGrp="1"/>
          </p:cNvSpPr>
          <p:nvPr/>
        </p:nvSpPr>
        <p:spPr>
          <a:xfrm xmlns:a="http://schemas.openxmlformats.org/drawingml/2006/main">
            <a:off x="3333750" y="2505075"/>
            <a:ext cx="7239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ctr">
            <a:normAutofit fontScale="100000"/>
          </a:bodyPr>
          <a:lstStyle xmlns:a="http://schemas.openxmlformats.org/drawingml/2006/main"/>
          <a:p xmlns:a="http://schemas.openxmlformats.org/drawingml/2006/main">
            <a:pPr algn="l">
              <a:lnSpc>
                <a:spcPct val="105000"/>
              </a:lnSpc>
              <a:buNone/>
              <a:defRPr sz="1800" b="1">
                <a:solidFill>
                  <a:srgbClr val="18211D"/>
                </a:solidFill>
                <a:latin typeface="Aptos"/>
                <a:ea typeface="Aptos"/>
                <a:cs typeface="Aptos"/>
              </a:defRPr>
            </a:pPr>
            <a:r>
              <a:rPr sz="1800" b="1">
                <a:solidFill>
                  <a:srgbClr val="18211D"/>
                </a:solidFill>
                <a:latin typeface="Aptos"/>
                <a:ea typeface="Aptos"/>
                <a:cs typeface="Aptos"/>
              </a:rPr>
              <a:t>Les deux repas associent plusieurs groupes d'aliments.</a:t>
            </a:r>
          </a:p>
        </p:txBody>
      </p:sp>
      <p:sp>
        <p:nvSpPr>
          <p:cNvPr id="10" name="">
            <a:extLst xmlns:a="http://schemas.openxmlformats.org/drawingml/2006/main">
              <a:ext uri="{FF2B5EF4-FFF2-40B4-BE49-F238E27FC236}">
                <a16:creationId xmlns:a16="http://schemas.microsoft.com/office/drawing/2014/main" id="{0F2BCEAA-AAAB-49BE-9FCB-9C7C6558A88E}"/>
              </a:ext>
            </a:extLst>
          </p:cNvPr>
          <p:cNvSpPr>
            <a:spLocks xmlns:a="http://schemas.openxmlformats.org/drawingml/2006/main" noGrp="1"/>
          </p:cNvSpPr>
          <p:nvPr/>
        </p:nvSpPr>
        <p:spPr>
          <a:xfrm xmlns:a="http://schemas.openxmlformats.org/drawingml/2006/main">
            <a:off x="1047750" y="3524250"/>
            <a:ext cx="10096500" cy="933450"/>
          </a:xfrm>
          <a:prstGeom xmlns:a="http://schemas.openxmlformats.org/drawingml/2006/main" prst="roundRect">
            <a:avLst>
              <a:gd name="adj" fmla="val 12245"/>
            </a:avLst>
          </a:prstGeom>
          <a:solidFill xmlns:a="http://schemas.openxmlformats.org/drawingml/2006/main">
            <a:srgbClr val="FFFFFF"/>
          </a:solidFill>
          <a:ln xmlns:a="http://schemas.openxmlformats.org/drawingml/2006/main" w="28575">
            <a:solidFill>
              <a:srgbClr val="D98A2B"/>
            </a:solidFill>
            <a:prstDash val="solid"/>
          </a:ln>
        </p:spPr>
      </p:sp>
      <p:sp>
        <p:nvSpPr>
          <p:cNvPr id="11" name="">
            <a:extLst xmlns:a="http://schemas.openxmlformats.org/drawingml/2006/main">
              <a:ext uri="{FF2B5EF4-FFF2-40B4-BE49-F238E27FC236}">
                <a16:creationId xmlns:a16="http://schemas.microsoft.com/office/drawing/2014/main" id="{9B261BDD-2576-43C5-A72C-5881B7558EF0}"/>
              </a:ext>
            </a:extLst>
          </p:cNvPr>
          <p:cNvSpPr>
            <a:spLocks xmlns:a="http://schemas.openxmlformats.org/drawingml/2006/main" noGrp="1"/>
          </p:cNvSpPr>
          <p:nvPr/>
        </p:nvSpPr>
        <p:spPr>
          <a:xfrm xmlns:a="http://schemas.openxmlformats.org/drawingml/2006/main">
            <a:off x="1381125" y="3790950"/>
            <a:ext cx="1809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105000"/>
              </a:lnSpc>
              <a:buNone/>
              <a:defRPr sz="1275" b="1">
                <a:solidFill>
                  <a:srgbClr val="D98A2B"/>
                </a:solidFill>
                <a:latin typeface="Aptos"/>
                <a:ea typeface="Aptos"/>
                <a:cs typeface="Aptos"/>
              </a:defRPr>
            </a:pPr>
            <a:r>
              <a:rPr sz="1275" b="1">
                <a:solidFill>
                  <a:srgbClr val="D98A2B"/>
                </a:solidFill>
                <a:latin typeface="Aptos"/>
                <a:ea typeface="Aptos"/>
                <a:cs typeface="Aptos"/>
              </a:rPr>
              <a:t>DIFFÉRENCES</a:t>
            </a:r>
          </a:p>
        </p:txBody>
      </p:sp>
      <p:sp>
        <p:nvSpPr>
          <p:cNvPr id="12" name="">
            <a:extLst xmlns:a="http://schemas.openxmlformats.org/drawingml/2006/main">
              <a:ext uri="{FF2B5EF4-FFF2-40B4-BE49-F238E27FC236}">
                <a16:creationId xmlns:a16="http://schemas.microsoft.com/office/drawing/2014/main" id="{BCE635F0-93B9-4539-9253-BF104D110BA5}"/>
              </a:ext>
            </a:extLst>
          </p:cNvPr>
          <p:cNvSpPr>
            <a:spLocks xmlns:a="http://schemas.openxmlformats.org/drawingml/2006/main" noGrp="1"/>
          </p:cNvSpPr>
          <p:nvPr/>
        </p:nvSpPr>
        <p:spPr>
          <a:xfrm xmlns:a="http://schemas.openxmlformats.org/drawingml/2006/main">
            <a:off x="3333750" y="3695700"/>
            <a:ext cx="7239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ctr">
            <a:normAutofit fontScale="85979"/>
          </a:bodyPr>
          <a:lstStyle xmlns:a="http://schemas.openxmlformats.org/drawingml/2006/main"/>
          <a:p xmlns:a="http://schemas.openxmlformats.org/drawingml/2006/main">
            <a:pPr algn="l">
              <a:lnSpc>
                <a:spcPct val="105000"/>
              </a:lnSpc>
              <a:buNone/>
              <a:defRPr sz="1800" b="1">
                <a:solidFill>
                  <a:srgbClr val="18211D"/>
                </a:solidFill>
                <a:latin typeface="Aptos"/>
                <a:ea typeface="Aptos"/>
                <a:cs typeface="Aptos"/>
              </a:defRPr>
            </a:pPr>
            <a:r>
              <a:rPr sz="1800" b="1">
                <a:solidFill>
                  <a:srgbClr val="18211D"/>
                </a:solidFill>
                <a:latin typeface="Aptos"/>
                <a:ea typeface="Aptos"/>
                <a:cs typeface="Aptos"/>
              </a:rPr>
              <a:t>Pain et fromage dans l'exemple français ; riz, soupe, bols et baguettes dans l'exemple japonais.</a:t>
            </a:r>
          </a:p>
        </p:txBody>
      </p:sp>
      <p:sp>
        <p:nvSpPr>
          <p:cNvPr id="13" name="">
            <a:extLst xmlns:a="http://schemas.openxmlformats.org/drawingml/2006/main">
              <a:ext uri="{FF2B5EF4-FFF2-40B4-BE49-F238E27FC236}">
                <a16:creationId xmlns:a16="http://schemas.microsoft.com/office/drawing/2014/main" id="{81E5C69C-244F-4EFF-941B-5B58B0D19EEF}"/>
              </a:ext>
            </a:extLst>
          </p:cNvPr>
          <p:cNvSpPr>
            <a:spLocks xmlns:a="http://schemas.openxmlformats.org/drawingml/2006/main" noGrp="1"/>
          </p:cNvSpPr>
          <p:nvPr/>
        </p:nvSpPr>
        <p:spPr>
          <a:xfrm xmlns:a="http://schemas.openxmlformats.org/drawingml/2006/main">
            <a:off x="1047750" y="4714875"/>
            <a:ext cx="10096500" cy="933450"/>
          </a:xfrm>
          <a:prstGeom xmlns:a="http://schemas.openxmlformats.org/drawingml/2006/main" prst="roundRect">
            <a:avLst>
              <a:gd name="adj" fmla="val 12245"/>
            </a:avLst>
          </a:prstGeom>
          <a:solidFill xmlns:a="http://schemas.openxmlformats.org/drawingml/2006/main">
            <a:srgbClr val="FFFFFF"/>
          </a:solidFill>
          <a:ln xmlns:a="http://schemas.openxmlformats.org/drawingml/2006/main" w="28575">
            <a:solidFill>
              <a:srgbClr val="C83E32"/>
            </a:solidFill>
            <a:prstDash val="solid"/>
          </a:ln>
        </p:spPr>
      </p:sp>
      <p:sp>
        <p:nvSpPr>
          <p:cNvPr id="14" name="">
            <a:extLst xmlns:a="http://schemas.openxmlformats.org/drawingml/2006/main">
              <a:ext uri="{FF2B5EF4-FFF2-40B4-BE49-F238E27FC236}">
                <a16:creationId xmlns:a16="http://schemas.microsoft.com/office/drawing/2014/main" id="{82E0CF2C-95C8-48BD-9AF4-A41588C09B85}"/>
              </a:ext>
            </a:extLst>
          </p:cNvPr>
          <p:cNvSpPr>
            <a:spLocks xmlns:a="http://schemas.openxmlformats.org/drawingml/2006/main" noGrp="1"/>
          </p:cNvSpPr>
          <p:nvPr/>
        </p:nvSpPr>
        <p:spPr>
          <a:xfrm xmlns:a="http://schemas.openxmlformats.org/drawingml/2006/main">
            <a:off x="1381125" y="4981575"/>
            <a:ext cx="1809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105000"/>
              </a:lnSpc>
              <a:buNone/>
              <a:defRPr sz="1275" b="1">
                <a:solidFill>
                  <a:srgbClr val="C83E32"/>
                </a:solidFill>
                <a:latin typeface="Aptos"/>
                <a:ea typeface="Aptos"/>
                <a:cs typeface="Aptos"/>
              </a:defRPr>
            </a:pPr>
            <a:r>
              <a:rPr sz="1275" b="1">
                <a:solidFill>
                  <a:srgbClr val="C83E32"/>
                </a:solidFill>
                <a:latin typeface="Aptos"/>
                <a:ea typeface="Aptos"/>
                <a:cs typeface="Aptos"/>
              </a:rPr>
              <a:t>PRUDENCE</a:t>
            </a:r>
          </a:p>
        </p:txBody>
      </p:sp>
      <p:sp>
        <p:nvSpPr>
          <p:cNvPr id="15" name="">
            <a:extLst xmlns:a="http://schemas.openxmlformats.org/drawingml/2006/main">
              <a:ext uri="{FF2B5EF4-FFF2-40B4-BE49-F238E27FC236}">
                <a16:creationId xmlns:a16="http://schemas.microsoft.com/office/drawing/2014/main" id="{0532FA85-75BE-43EC-BB0B-A6438A5F9665}"/>
              </a:ext>
            </a:extLst>
          </p:cNvPr>
          <p:cNvSpPr>
            <a:spLocks xmlns:a="http://schemas.openxmlformats.org/drawingml/2006/main" noGrp="1"/>
          </p:cNvSpPr>
          <p:nvPr/>
        </p:nvSpPr>
        <p:spPr>
          <a:xfrm xmlns:a="http://schemas.openxmlformats.org/drawingml/2006/main">
            <a:off x="3333750" y="4886325"/>
            <a:ext cx="7239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ctr">
            <a:normAutofit fontScale="85979"/>
          </a:bodyPr>
          <a:lstStyle xmlns:a="http://schemas.openxmlformats.org/drawingml/2006/main"/>
          <a:p xmlns:a="http://schemas.openxmlformats.org/drawingml/2006/main">
            <a:pPr algn="l">
              <a:lnSpc>
                <a:spcPct val="105000"/>
              </a:lnSpc>
              <a:buNone/>
              <a:defRPr sz="1800" b="1">
                <a:solidFill>
                  <a:srgbClr val="18211D"/>
                </a:solidFill>
                <a:latin typeface="Aptos"/>
                <a:ea typeface="Aptos"/>
                <a:cs typeface="Aptos"/>
              </a:defRPr>
            </a:pPr>
            <a:r>
              <a:rPr sz="1800" b="1">
                <a:solidFill>
                  <a:srgbClr val="18211D"/>
                </a:solidFill>
                <a:latin typeface="Aptos"/>
                <a:ea typeface="Aptos"/>
                <a:cs typeface="Aptos"/>
              </a:rPr>
              <a:t>Ce sont deux repas scolaires précis, pas tous les repas de tous les habitants.</a:t>
            </a:r>
          </a:p>
        </p:txBody>
      </p:sp>
    </p:spTree>
    <p:extLst>
      <p:ext uri="{BB962C8B-B14F-4D97-AF65-F5344CB8AC3E}">
        <p14:creationId xmlns:p14="http://schemas.microsoft.com/office/powerpoint/2010/main" val="963149539"/>
      </p:ext>
    </p:extLst>
  </p:cSld>
</p:sld>
</file>

<file path=ppt/slides/slide7.xml><?xml version="1.0" encoding="utf-8"?>
<p:sld xmlns:p="http://schemas.openxmlformats.org/presentationml/2006/main">
  <p:cSld>
    <p:bg>
      <p:bgPr>
        <a:solidFill xmlns:a="http://schemas.openxmlformats.org/drawingml/2006/main">
          <a:srgbClr val="FBF7EE"/>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EF2D4B05-58D7-4E06-8D50-B53895A6D127}"/>
              </a:ext>
            </a:extLst>
          </p:cNvPr>
          <p:cNvSpPr>
            <a:spLocks xmlns:a="http://schemas.openxmlformats.org/drawingml/2006/main" noGrp="1"/>
          </p:cNvSpPr>
          <p:nvPr/>
        </p:nvSpPr>
        <p:spPr>
          <a:xfrm xmlns:a="http://schemas.openxmlformats.org/drawingml/2006/main">
            <a:off x="571500" y="2857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97680"/>
          </a:bodyPr>
          <a:lstStyle xmlns:a="http://schemas.openxmlformats.org/drawingml/2006/main"/>
          <a:p xmlns:a="http://schemas.openxmlformats.org/drawingml/2006/main">
            <a:pPr algn="l">
              <a:lnSpc>
                <a:spcPct val="105000"/>
              </a:lnSpc>
              <a:buNone/>
              <a:defRPr sz="975" b="1">
                <a:solidFill>
                  <a:srgbClr val="2F6B4F"/>
                </a:solidFill>
                <a:latin typeface="Aptos"/>
                <a:ea typeface="Aptos"/>
                <a:cs typeface="Aptos"/>
              </a:defRPr>
            </a:pPr>
            <a:r>
              <a:rPr sz="975" b="1">
                <a:solidFill>
                  <a:srgbClr val="2F6B4F"/>
                </a:solidFill>
                <a:latin typeface="Aptos"/>
                <a:ea typeface="Aptos"/>
                <a:cs typeface="Aptos"/>
              </a:rPr>
              <a:t>GÉOGRAPHIE · CM1 · CHAPITRE 1</a:t>
            </a:r>
          </a:p>
        </p:txBody>
      </p:sp>
      <p:sp>
        <p:nvSpPr>
          <p:cNvPr id="2" name="">
            <a:extLst xmlns:a="http://schemas.openxmlformats.org/drawingml/2006/main">
              <a:ext uri="{FF2B5EF4-FFF2-40B4-BE49-F238E27FC236}">
                <a16:creationId xmlns:a16="http://schemas.microsoft.com/office/drawing/2014/main" id="{C14C7662-D19C-4271-A0B3-55C3A934F03C}"/>
              </a:ext>
            </a:extLst>
          </p:cNvPr>
          <p:cNvSpPr>
            <a:spLocks xmlns:a="http://schemas.openxmlformats.org/drawingml/2006/main" noGrp="1"/>
          </p:cNvSpPr>
          <p:nvPr/>
        </p:nvSpPr>
        <p:spPr>
          <a:xfrm xmlns:a="http://schemas.openxmlformats.org/drawingml/2006/main">
            <a:off x="7572375" y="285750"/>
            <a:ext cx="4000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97680"/>
          </a:bodyPr>
          <a:lstStyle xmlns:a="http://schemas.openxmlformats.org/drawingml/2006/main"/>
          <a:p xmlns:a="http://schemas.openxmlformats.org/drawingml/2006/main">
            <a:pPr algn="r">
              <a:lnSpc>
                <a:spcPct val="105000"/>
              </a:lnSpc>
              <a:buNone/>
              <a:defRPr sz="975" b="1">
                <a:solidFill>
                  <a:srgbClr val="5F6B67"/>
                </a:solidFill>
                <a:latin typeface="Aptos"/>
                <a:ea typeface="Aptos"/>
                <a:cs typeface="Aptos"/>
              </a:defRPr>
            </a:pPr>
            <a:r>
              <a:rPr sz="975" b="1">
                <a:solidFill>
                  <a:srgbClr val="5F6B67"/>
                </a:solidFill>
                <a:latin typeface="Aptos"/>
                <a:ea typeface="Aptos"/>
                <a:cs typeface="Aptos"/>
              </a:rPr>
              <a:t>Séance 1 · Trace écrite</a:t>
            </a:r>
          </a:p>
        </p:txBody>
      </p:sp>
      <p:sp>
        <p:nvSpPr>
          <p:cNvPr id="3" name="">
            <a:extLst xmlns:a="http://schemas.openxmlformats.org/drawingml/2006/main">
              <a:ext uri="{FF2B5EF4-FFF2-40B4-BE49-F238E27FC236}">
                <a16:creationId xmlns:a16="http://schemas.microsoft.com/office/drawing/2014/main" id="{FE9106CF-3E68-4480-A8EC-C3BB24F42228}"/>
              </a:ext>
            </a:extLst>
          </p:cNvPr>
          <p:cNvSpPr>
            <a:spLocks xmlns:a="http://schemas.openxmlformats.org/drawingml/2006/main" noGrp="1"/>
          </p:cNvSpPr>
          <p:nvPr/>
        </p:nvSpPr>
        <p:spPr>
          <a:xfrm xmlns:a="http://schemas.openxmlformats.org/drawingml/2006/main">
            <a:off x="571500" y="590550"/>
            <a:ext cx="11001375" cy="28575"/>
          </a:xfrm>
          <a:prstGeom xmlns:a="http://schemas.openxmlformats.org/drawingml/2006/main" prst="rect">
            <a:avLst/>
          </a:prstGeom>
          <a:solidFill xmlns:a="http://schemas.openxmlformats.org/drawingml/2006/main">
            <a:srgbClr val="2F6B4F"/>
          </a:solidFill>
          <a:ln xmlns:a="http://schemas.openxmlformats.org/drawingml/2006/main" w="0">
            <a:solidFill>
              <a:srgbClr val="2F6B4F"/>
            </a:solidFill>
            <a:prstDash val="solid"/>
          </a:ln>
        </p:spPr>
      </p:sp>
      <p:sp>
        <p:nvSpPr>
          <p:cNvPr id="4" name="">
            <a:extLst xmlns:a="http://schemas.openxmlformats.org/drawingml/2006/main">
              <a:ext uri="{FF2B5EF4-FFF2-40B4-BE49-F238E27FC236}">
                <a16:creationId xmlns:a16="http://schemas.microsoft.com/office/drawing/2014/main" id="{46AFCC51-3994-4FF7-843D-A9F7A8ABD879}"/>
              </a:ext>
            </a:extLst>
          </p:cNvPr>
          <p:cNvSpPr>
            <a:spLocks xmlns:a="http://schemas.openxmlformats.org/drawingml/2006/main" noGrp="1"/>
          </p:cNvSpPr>
          <p:nvPr/>
        </p:nvSpPr>
        <p:spPr>
          <a:xfrm xmlns:a="http://schemas.openxmlformats.org/drawingml/2006/main">
            <a:off x="11068050" y="6419850"/>
            <a:ext cx="4953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92593"/>
          </a:bodyPr>
          <a:lstStyle xmlns:a="http://schemas.openxmlformats.org/drawingml/2006/main"/>
          <a:p xmlns:a="http://schemas.openxmlformats.org/drawingml/2006/main">
            <a:pPr algn="r">
              <a:lnSpc>
                <a:spcPct val="105000"/>
              </a:lnSpc>
              <a:buNone/>
              <a:defRPr sz="900" b="1">
                <a:solidFill>
                  <a:srgbClr val="5F6B67"/>
                </a:solidFill>
                <a:latin typeface="Aptos"/>
                <a:ea typeface="Aptos"/>
                <a:cs typeface="Aptos"/>
              </a:defRPr>
            </a:pPr>
            <a:r>
              <a:rPr sz="900" b="1">
                <a:solidFill>
                  <a:srgbClr val="5F6B67"/>
                </a:solidFill>
                <a:latin typeface="Aptos"/>
                <a:ea typeface="Aptos"/>
                <a:cs typeface="Aptos"/>
              </a:rPr>
              <a:t>07</a:t>
            </a:r>
          </a:p>
        </p:txBody>
      </p:sp>
      <p:sp>
        <p:nvSpPr>
          <p:cNvPr id="5" name="">
            <a:extLst xmlns:a="http://schemas.openxmlformats.org/drawingml/2006/main">
              <a:ext uri="{FF2B5EF4-FFF2-40B4-BE49-F238E27FC236}">
                <a16:creationId xmlns:a16="http://schemas.microsoft.com/office/drawing/2014/main" id="{8046B4B4-94DF-4068-9332-7F11BC777E25}"/>
              </a:ext>
            </a:extLst>
          </p:cNvPr>
          <p:cNvSpPr>
            <a:spLocks xmlns:a="http://schemas.openxmlformats.org/drawingml/2006/main" noGrp="1"/>
          </p:cNvSpPr>
          <p:nvPr/>
        </p:nvSpPr>
        <p:spPr>
          <a:xfrm xmlns:a="http://schemas.openxmlformats.org/drawingml/2006/main">
            <a:off x="590550" y="819150"/>
            <a:ext cx="10715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95000"/>
              </a:lnSpc>
              <a:buNone/>
              <a:defRPr sz="3150" b="1">
                <a:solidFill>
                  <a:srgbClr val="173B2B"/>
                </a:solidFill>
                <a:latin typeface="Aptos"/>
                <a:ea typeface="Aptos"/>
                <a:cs typeface="Aptos"/>
              </a:defRPr>
            </a:pPr>
            <a:r>
              <a:rPr sz="3150" b="1">
                <a:solidFill>
                  <a:srgbClr val="173B2B"/>
                </a:solidFill>
                <a:latin typeface="Aptos"/>
                <a:ea typeface="Aptos"/>
                <a:cs typeface="Aptos"/>
              </a:rPr>
              <a:t>France et Japon : deux repas, deux pratiques</a:t>
            </a:r>
          </a:p>
        </p:txBody>
      </p:sp>
      <p:sp>
        <p:nvSpPr>
          <p:cNvPr id="6" name="">
            <a:extLst xmlns:a="http://schemas.openxmlformats.org/drawingml/2006/main">
              <a:ext uri="{FF2B5EF4-FFF2-40B4-BE49-F238E27FC236}">
                <a16:creationId xmlns:a16="http://schemas.microsoft.com/office/drawing/2014/main" id="{68349A31-3670-4283-A4E8-3A6B68781454}"/>
              </a:ext>
            </a:extLst>
          </p:cNvPr>
          <p:cNvSpPr>
            <a:spLocks xmlns:a="http://schemas.openxmlformats.org/drawingml/2006/main" noGrp="1"/>
          </p:cNvSpPr>
          <p:nvPr/>
        </p:nvSpPr>
        <p:spPr>
          <a:xfrm xmlns:a="http://schemas.openxmlformats.org/drawingml/2006/main">
            <a:off x="619125" y="1504950"/>
            <a:ext cx="10477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100000"/>
          </a:bodyPr>
          <a:lstStyle xmlns:a="http://schemas.openxmlformats.org/drawingml/2006/main"/>
          <a:p xmlns:a="http://schemas.openxmlformats.org/drawingml/2006/main">
            <a:pPr algn="l">
              <a:lnSpc>
                <a:spcPct val="105000"/>
              </a:lnSpc>
              <a:buNone/>
              <a:defRPr sz="1650" b="0">
                <a:solidFill>
                  <a:srgbClr val="5F6B67"/>
                </a:solidFill>
                <a:latin typeface="Aptos"/>
                <a:ea typeface="Aptos"/>
                <a:cs typeface="Aptos"/>
              </a:defRPr>
            </a:pPr>
            <a:r>
              <a:rPr sz="1650" b="0">
                <a:solidFill>
                  <a:srgbClr val="5F6B67"/>
                </a:solidFill>
                <a:latin typeface="Aptos"/>
                <a:ea typeface="Aptos"/>
                <a:cs typeface="Aptos"/>
              </a:rPr>
              <a:t>À copier — une seule diapositive</a:t>
            </a:r>
          </a:p>
        </p:txBody>
      </p:sp>
      <p:sp>
        <p:nvSpPr>
          <p:cNvPr id="7" name="">
            <a:extLst xmlns:a="http://schemas.openxmlformats.org/drawingml/2006/main">
              <a:ext uri="{FF2B5EF4-FFF2-40B4-BE49-F238E27FC236}">
                <a16:creationId xmlns:a16="http://schemas.microsoft.com/office/drawing/2014/main" id="{F314F6E5-1CA4-43C6-BD24-9688C8020639}"/>
              </a:ext>
            </a:extLst>
          </p:cNvPr>
          <p:cNvSpPr>
            <a:spLocks xmlns:a="http://schemas.openxmlformats.org/drawingml/2006/main" noGrp="1"/>
          </p:cNvSpPr>
          <p:nvPr/>
        </p:nvSpPr>
        <p:spPr>
          <a:xfrm xmlns:a="http://schemas.openxmlformats.org/drawingml/2006/main">
            <a:off x="742950" y="2095500"/>
            <a:ext cx="10706100" cy="800100"/>
          </a:xfrm>
          <a:prstGeom xmlns:a="http://schemas.openxmlformats.org/drawingml/2006/main" prst="roundRect">
            <a:avLst>
              <a:gd name="adj" fmla="val 14286"/>
            </a:avLst>
          </a:prstGeom>
          <a:solidFill xmlns:a="http://schemas.openxmlformats.org/drawingml/2006/main">
            <a:srgbClr val="FFFFFF"/>
          </a:solidFill>
          <a:ln xmlns:a="http://schemas.openxmlformats.org/drawingml/2006/main" w="19050">
            <a:solidFill>
              <a:srgbClr val="2F6B4F"/>
            </a:solidFill>
            <a:prstDash val="solid"/>
          </a:ln>
        </p:spPr>
      </p:sp>
      <p:sp>
        <p:nvSpPr>
          <p:cNvPr id="8" name="">
            <a:extLst xmlns:a="http://schemas.openxmlformats.org/drawingml/2006/main">
              <a:ext uri="{FF2B5EF4-FFF2-40B4-BE49-F238E27FC236}">
                <a16:creationId xmlns:a16="http://schemas.microsoft.com/office/drawing/2014/main" id="{7FB99D7C-A531-4F43-B409-EFA4D9E13B43}"/>
              </a:ext>
            </a:extLst>
          </p:cNvPr>
          <p:cNvSpPr>
            <a:spLocks xmlns:a="http://schemas.openxmlformats.org/drawingml/2006/main" noGrp="1"/>
          </p:cNvSpPr>
          <p:nvPr/>
        </p:nvSpPr>
        <p:spPr>
          <a:xfrm xmlns:a="http://schemas.openxmlformats.org/drawingml/2006/main">
            <a:off x="1000125" y="2266950"/>
            <a:ext cx="342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73696"/>
          </a:bodyPr>
          <a:lstStyle xmlns:a="http://schemas.openxmlformats.org/drawingml/2006/main"/>
          <a:p xmlns:a="http://schemas.openxmlformats.org/drawingml/2006/main">
            <a:pPr algn="ctr">
              <a:lnSpc>
                <a:spcPct val="105000"/>
              </a:lnSpc>
              <a:buNone/>
              <a:defRPr sz="2100" b="1">
                <a:solidFill>
                  <a:srgbClr val="C83E32"/>
                </a:solidFill>
                <a:latin typeface="Aptos"/>
                <a:ea typeface="Aptos"/>
                <a:cs typeface="Aptos"/>
              </a:defRPr>
            </a:pPr>
            <a:r>
              <a:rPr sz="2100" b="1">
                <a:solidFill>
                  <a:srgbClr val="C83E32"/>
                </a:solidFill>
                <a:latin typeface="Aptos"/>
                <a:ea typeface="Aptos"/>
                <a:cs typeface="Aptos"/>
              </a:rPr>
              <a:t>–</a:t>
            </a:r>
          </a:p>
        </p:txBody>
      </p:sp>
      <p:sp>
        <p:nvSpPr>
          <p:cNvPr id="9" name="">
            <a:extLst xmlns:a="http://schemas.openxmlformats.org/drawingml/2006/main">
              <a:ext uri="{FF2B5EF4-FFF2-40B4-BE49-F238E27FC236}">
                <a16:creationId xmlns:a16="http://schemas.microsoft.com/office/drawing/2014/main" id="{E09C6B7A-8997-4B95-B64C-1813AF6FECEB}"/>
              </a:ext>
            </a:extLst>
          </p:cNvPr>
          <p:cNvSpPr>
            <a:spLocks xmlns:a="http://schemas.openxmlformats.org/drawingml/2006/main" noGrp="1"/>
          </p:cNvSpPr>
          <p:nvPr/>
        </p:nvSpPr>
        <p:spPr>
          <a:xfrm xmlns:a="http://schemas.openxmlformats.org/drawingml/2006/main">
            <a:off x="1476375" y="2190750"/>
            <a:ext cx="96678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ctr">
            <a:normAutofit fontScale="95679"/>
          </a:bodyPr>
          <a:lstStyle xmlns:a="http://schemas.openxmlformats.org/drawingml/2006/main"/>
          <a:p xmlns:a="http://schemas.openxmlformats.org/drawingml/2006/main">
            <a:pPr algn="l">
              <a:lnSpc>
                <a:spcPct val="100000"/>
              </a:lnSpc>
              <a:buNone/>
              <a:defRPr sz="2025" b="0">
                <a:solidFill>
                  <a:srgbClr val="1F4E79"/>
                </a:solidFill>
                <a:latin typeface="Aptos"/>
                <a:ea typeface="Aptos"/>
                <a:cs typeface="Aptos"/>
              </a:defRPr>
            </a:pPr>
            <a:r>
              <a:rPr sz="2025" b="0">
                <a:solidFill>
                  <a:srgbClr val="1F4E79"/>
                </a:solidFill>
                <a:latin typeface="Aptos"/>
                <a:ea typeface="Aptos"/>
                <a:cs typeface="Aptos"/>
              </a:rPr>
              <a:t>Les </a:t>
            </a:r>
            <a:r>
              <a:rPr sz="2025" b="1">
                <a:solidFill>
                  <a:srgbClr val="C83E32"/>
                </a:solidFill>
                <a:latin typeface="Aptos"/>
                <a:ea typeface="Aptos"/>
                <a:cs typeface="Aptos"/>
              </a:rPr>
              <a:t>pratiques alimentaires</a:t>
            </a:r>
            <a:r>
              <a:rPr sz="2025" b="0">
                <a:solidFill>
                  <a:srgbClr val="1F4E79"/>
                </a:solidFill>
                <a:latin typeface="Aptos"/>
                <a:ea typeface="Aptos"/>
                <a:cs typeface="Aptos"/>
              </a:rPr>
              <a:t> désignent ce que l'on mange, mais aussi la manière, le lieu et le moment où l'on mange.</a:t>
            </a:r>
          </a:p>
        </p:txBody>
      </p:sp>
      <p:sp>
        <p:nvSpPr>
          <p:cNvPr id="10" name="">
            <a:extLst xmlns:a="http://schemas.openxmlformats.org/drawingml/2006/main">
              <a:ext uri="{FF2B5EF4-FFF2-40B4-BE49-F238E27FC236}">
                <a16:creationId xmlns:a16="http://schemas.microsoft.com/office/drawing/2014/main" id="{2F4C3230-5593-41B1-93CC-74BBAA7E3E29}"/>
              </a:ext>
            </a:extLst>
          </p:cNvPr>
          <p:cNvSpPr>
            <a:spLocks xmlns:a="http://schemas.openxmlformats.org/drawingml/2006/main" noGrp="1"/>
          </p:cNvSpPr>
          <p:nvPr/>
        </p:nvSpPr>
        <p:spPr>
          <a:xfrm xmlns:a="http://schemas.openxmlformats.org/drawingml/2006/main">
            <a:off x="742950" y="2990850"/>
            <a:ext cx="10706100" cy="800100"/>
          </a:xfrm>
          <a:prstGeom xmlns:a="http://schemas.openxmlformats.org/drawingml/2006/main" prst="roundRect">
            <a:avLst>
              <a:gd name="adj" fmla="val 14286"/>
            </a:avLst>
          </a:prstGeom>
          <a:solidFill xmlns:a="http://schemas.openxmlformats.org/drawingml/2006/main">
            <a:srgbClr val="FFFFFF"/>
          </a:solidFill>
          <a:ln xmlns:a="http://schemas.openxmlformats.org/drawingml/2006/main" w="19050">
            <a:solidFill>
              <a:srgbClr val="2F6B4F"/>
            </a:solidFill>
            <a:prstDash val="solid"/>
          </a:ln>
        </p:spPr>
      </p:sp>
      <p:sp>
        <p:nvSpPr>
          <p:cNvPr id="11" name="">
            <a:extLst xmlns:a="http://schemas.openxmlformats.org/drawingml/2006/main">
              <a:ext uri="{FF2B5EF4-FFF2-40B4-BE49-F238E27FC236}">
                <a16:creationId xmlns:a16="http://schemas.microsoft.com/office/drawing/2014/main" id="{11F5768A-C8ED-4922-A31C-0EE574363CA3}"/>
              </a:ext>
            </a:extLst>
          </p:cNvPr>
          <p:cNvSpPr>
            <a:spLocks xmlns:a="http://schemas.openxmlformats.org/drawingml/2006/main" noGrp="1"/>
          </p:cNvSpPr>
          <p:nvPr/>
        </p:nvSpPr>
        <p:spPr>
          <a:xfrm xmlns:a="http://schemas.openxmlformats.org/drawingml/2006/main">
            <a:off x="1000125" y="3162300"/>
            <a:ext cx="342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73696"/>
          </a:bodyPr>
          <a:lstStyle xmlns:a="http://schemas.openxmlformats.org/drawingml/2006/main"/>
          <a:p xmlns:a="http://schemas.openxmlformats.org/drawingml/2006/main">
            <a:pPr algn="ctr">
              <a:lnSpc>
                <a:spcPct val="105000"/>
              </a:lnSpc>
              <a:buNone/>
              <a:defRPr sz="2100" b="1">
                <a:solidFill>
                  <a:srgbClr val="C83E32"/>
                </a:solidFill>
                <a:latin typeface="Aptos"/>
                <a:ea typeface="Aptos"/>
                <a:cs typeface="Aptos"/>
              </a:defRPr>
            </a:pPr>
            <a:r>
              <a:rPr sz="2100" b="1">
                <a:solidFill>
                  <a:srgbClr val="C83E32"/>
                </a:solidFill>
                <a:latin typeface="Aptos"/>
                <a:ea typeface="Aptos"/>
                <a:cs typeface="Aptos"/>
              </a:rPr>
              <a:t>–</a:t>
            </a:r>
          </a:p>
        </p:txBody>
      </p:sp>
      <p:sp>
        <p:nvSpPr>
          <p:cNvPr id="12" name="">
            <a:extLst xmlns:a="http://schemas.openxmlformats.org/drawingml/2006/main">
              <a:ext uri="{FF2B5EF4-FFF2-40B4-BE49-F238E27FC236}">
                <a16:creationId xmlns:a16="http://schemas.microsoft.com/office/drawing/2014/main" id="{5CDF3676-CF5C-4B36-BBFE-AB75F401010D}"/>
              </a:ext>
            </a:extLst>
          </p:cNvPr>
          <p:cNvSpPr>
            <a:spLocks xmlns:a="http://schemas.openxmlformats.org/drawingml/2006/main" noGrp="1"/>
          </p:cNvSpPr>
          <p:nvPr/>
        </p:nvSpPr>
        <p:spPr>
          <a:xfrm xmlns:a="http://schemas.openxmlformats.org/drawingml/2006/main">
            <a:off x="1476375" y="3086100"/>
            <a:ext cx="96678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ctr">
            <a:normAutofit fontScale="95679"/>
          </a:bodyPr>
          <a:lstStyle xmlns:a="http://schemas.openxmlformats.org/drawingml/2006/main"/>
          <a:p xmlns:a="http://schemas.openxmlformats.org/drawingml/2006/main">
            <a:pPr algn="l">
              <a:lnSpc>
                <a:spcPct val="100000"/>
              </a:lnSpc>
              <a:buNone/>
              <a:defRPr sz="2025" b="0">
                <a:solidFill>
                  <a:srgbClr val="1F4E79"/>
                </a:solidFill>
                <a:latin typeface="Aptos"/>
                <a:ea typeface="Aptos"/>
                <a:cs typeface="Aptos"/>
              </a:defRPr>
            </a:pPr>
            <a:r>
              <a:rPr sz="2025" b="0">
                <a:solidFill>
                  <a:srgbClr val="1F4E79"/>
                </a:solidFill>
                <a:latin typeface="Aptos"/>
                <a:ea typeface="Aptos"/>
                <a:cs typeface="Aptos"/>
              </a:rPr>
              <a:t>En France comme au Japon, les repas scolaires peuvent être variés et équilibrés, mais leur composition et leur présentation ne sont pas identiques.</a:t>
            </a:r>
          </a:p>
        </p:txBody>
      </p:sp>
      <p:sp>
        <p:nvSpPr>
          <p:cNvPr id="13" name="">
            <a:extLst xmlns:a="http://schemas.openxmlformats.org/drawingml/2006/main">
              <a:ext uri="{FF2B5EF4-FFF2-40B4-BE49-F238E27FC236}">
                <a16:creationId xmlns:a16="http://schemas.microsoft.com/office/drawing/2014/main" id="{8F4ECB1B-E379-40BC-BAEA-124DB8F20BD6}"/>
              </a:ext>
            </a:extLst>
          </p:cNvPr>
          <p:cNvSpPr>
            <a:spLocks xmlns:a="http://schemas.openxmlformats.org/drawingml/2006/main" noGrp="1"/>
          </p:cNvSpPr>
          <p:nvPr/>
        </p:nvSpPr>
        <p:spPr>
          <a:xfrm xmlns:a="http://schemas.openxmlformats.org/drawingml/2006/main">
            <a:off x="742950" y="3886200"/>
            <a:ext cx="10706100" cy="800100"/>
          </a:xfrm>
          <a:prstGeom xmlns:a="http://schemas.openxmlformats.org/drawingml/2006/main" prst="roundRect">
            <a:avLst>
              <a:gd name="adj" fmla="val 14286"/>
            </a:avLst>
          </a:prstGeom>
          <a:solidFill xmlns:a="http://schemas.openxmlformats.org/drawingml/2006/main">
            <a:srgbClr val="FFFFFF"/>
          </a:solidFill>
          <a:ln xmlns:a="http://schemas.openxmlformats.org/drawingml/2006/main" w="19050">
            <a:solidFill>
              <a:srgbClr val="2F6B4F"/>
            </a:solidFill>
            <a:prstDash val="solid"/>
          </a:ln>
        </p:spPr>
      </p:sp>
      <p:sp>
        <p:nvSpPr>
          <p:cNvPr id="14" name="">
            <a:extLst xmlns:a="http://schemas.openxmlformats.org/drawingml/2006/main">
              <a:ext uri="{FF2B5EF4-FFF2-40B4-BE49-F238E27FC236}">
                <a16:creationId xmlns:a16="http://schemas.microsoft.com/office/drawing/2014/main" id="{E8FC3F8F-6E87-4F2C-834F-CC5EB67464EF}"/>
              </a:ext>
            </a:extLst>
          </p:cNvPr>
          <p:cNvSpPr>
            <a:spLocks xmlns:a="http://schemas.openxmlformats.org/drawingml/2006/main" noGrp="1"/>
          </p:cNvSpPr>
          <p:nvPr/>
        </p:nvSpPr>
        <p:spPr>
          <a:xfrm xmlns:a="http://schemas.openxmlformats.org/drawingml/2006/main">
            <a:off x="1000125" y="4057650"/>
            <a:ext cx="342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73696"/>
          </a:bodyPr>
          <a:lstStyle xmlns:a="http://schemas.openxmlformats.org/drawingml/2006/main"/>
          <a:p xmlns:a="http://schemas.openxmlformats.org/drawingml/2006/main">
            <a:pPr algn="ctr">
              <a:lnSpc>
                <a:spcPct val="105000"/>
              </a:lnSpc>
              <a:buNone/>
              <a:defRPr sz="2100" b="1">
                <a:solidFill>
                  <a:srgbClr val="C83E32"/>
                </a:solidFill>
                <a:latin typeface="Aptos"/>
                <a:ea typeface="Aptos"/>
                <a:cs typeface="Aptos"/>
              </a:defRPr>
            </a:pPr>
            <a:r>
              <a:rPr sz="2100" b="1">
                <a:solidFill>
                  <a:srgbClr val="C83E32"/>
                </a:solidFill>
                <a:latin typeface="Aptos"/>
                <a:ea typeface="Aptos"/>
                <a:cs typeface="Aptos"/>
              </a:rPr>
              <a:t>–</a:t>
            </a:r>
          </a:p>
        </p:txBody>
      </p:sp>
      <p:sp>
        <p:nvSpPr>
          <p:cNvPr id="15" name="">
            <a:extLst xmlns:a="http://schemas.openxmlformats.org/drawingml/2006/main">
              <a:ext uri="{FF2B5EF4-FFF2-40B4-BE49-F238E27FC236}">
                <a16:creationId xmlns:a16="http://schemas.microsoft.com/office/drawing/2014/main" id="{B722405C-7722-43F0-93FD-A4D35B7D85E2}"/>
              </a:ext>
            </a:extLst>
          </p:cNvPr>
          <p:cNvSpPr>
            <a:spLocks xmlns:a="http://schemas.openxmlformats.org/drawingml/2006/main" noGrp="1"/>
          </p:cNvSpPr>
          <p:nvPr/>
        </p:nvSpPr>
        <p:spPr>
          <a:xfrm xmlns:a="http://schemas.openxmlformats.org/drawingml/2006/main">
            <a:off x="1476375" y="3981450"/>
            <a:ext cx="96678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ctr">
            <a:normAutofit fontScale="85846"/>
          </a:bodyPr>
          <a:lstStyle xmlns:a="http://schemas.openxmlformats.org/drawingml/2006/main"/>
          <a:p xmlns:a="http://schemas.openxmlformats.org/drawingml/2006/main">
            <a:pPr algn="l">
              <a:lnSpc>
                <a:spcPct val="100000"/>
              </a:lnSpc>
              <a:buNone/>
              <a:defRPr sz="2025" b="0">
                <a:solidFill>
                  <a:srgbClr val="1F4E79"/>
                </a:solidFill>
                <a:latin typeface="Aptos"/>
                <a:ea typeface="Aptos"/>
                <a:cs typeface="Aptos"/>
              </a:defRPr>
            </a:pPr>
            <a:r>
              <a:rPr sz="2025" b="0">
                <a:solidFill>
                  <a:srgbClr val="1F4E79"/>
                </a:solidFill>
                <a:latin typeface="Aptos"/>
                <a:ea typeface="Aptos"/>
                <a:cs typeface="Aptos"/>
              </a:rPr>
              <a:t>Dans l'exemple français, le repas comprend un plat avec garniture, du fromage, un fruit et du pain. Dans l'exemple japonais, il comprend du riz, du poisson, des légumes, une soupe et du lait.</a:t>
            </a:r>
          </a:p>
        </p:txBody>
      </p:sp>
      <p:sp>
        <p:nvSpPr>
          <p:cNvPr id="16" name="">
            <a:extLst xmlns:a="http://schemas.openxmlformats.org/drawingml/2006/main">
              <a:ext uri="{FF2B5EF4-FFF2-40B4-BE49-F238E27FC236}">
                <a16:creationId xmlns:a16="http://schemas.microsoft.com/office/drawing/2014/main" id="{7A05CACE-AE21-431F-AC4D-5BB01C817CFA}"/>
              </a:ext>
            </a:extLst>
          </p:cNvPr>
          <p:cNvSpPr>
            <a:spLocks xmlns:a="http://schemas.openxmlformats.org/drawingml/2006/main" noGrp="1"/>
          </p:cNvSpPr>
          <p:nvPr/>
        </p:nvSpPr>
        <p:spPr>
          <a:xfrm xmlns:a="http://schemas.openxmlformats.org/drawingml/2006/main">
            <a:off x="742950" y="4781550"/>
            <a:ext cx="10706100" cy="800100"/>
          </a:xfrm>
          <a:prstGeom xmlns:a="http://schemas.openxmlformats.org/drawingml/2006/main" prst="roundRect">
            <a:avLst>
              <a:gd name="adj" fmla="val 14286"/>
            </a:avLst>
          </a:prstGeom>
          <a:solidFill xmlns:a="http://schemas.openxmlformats.org/drawingml/2006/main">
            <a:srgbClr val="FFFFFF"/>
          </a:solidFill>
          <a:ln xmlns:a="http://schemas.openxmlformats.org/drawingml/2006/main" w="19050">
            <a:solidFill>
              <a:srgbClr val="C83E32"/>
            </a:solidFill>
            <a:prstDash val="solid"/>
          </a:ln>
        </p:spPr>
      </p:sp>
      <p:sp>
        <p:nvSpPr>
          <p:cNvPr id="17" name="">
            <a:extLst xmlns:a="http://schemas.openxmlformats.org/drawingml/2006/main">
              <a:ext uri="{FF2B5EF4-FFF2-40B4-BE49-F238E27FC236}">
                <a16:creationId xmlns:a16="http://schemas.microsoft.com/office/drawing/2014/main" id="{BDD0D479-183E-4F5F-80A2-BF4D20FE7181}"/>
              </a:ext>
            </a:extLst>
          </p:cNvPr>
          <p:cNvSpPr>
            <a:spLocks xmlns:a="http://schemas.openxmlformats.org/drawingml/2006/main" noGrp="1"/>
          </p:cNvSpPr>
          <p:nvPr/>
        </p:nvSpPr>
        <p:spPr>
          <a:xfrm xmlns:a="http://schemas.openxmlformats.org/drawingml/2006/main">
            <a:off x="1000125" y="4953000"/>
            <a:ext cx="342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t">
            <a:normAutofit fontScale="73696"/>
          </a:bodyPr>
          <a:lstStyle xmlns:a="http://schemas.openxmlformats.org/drawingml/2006/main"/>
          <a:p xmlns:a="http://schemas.openxmlformats.org/drawingml/2006/main">
            <a:pPr algn="ctr">
              <a:lnSpc>
                <a:spcPct val="105000"/>
              </a:lnSpc>
              <a:buNone/>
              <a:defRPr sz="2100" b="1">
                <a:solidFill>
                  <a:srgbClr val="C83E32"/>
                </a:solidFill>
                <a:latin typeface="Aptos"/>
                <a:ea typeface="Aptos"/>
                <a:cs typeface="Aptos"/>
              </a:defRPr>
            </a:pPr>
            <a:r>
              <a:rPr sz="2100" b="1">
                <a:solidFill>
                  <a:srgbClr val="C83E32"/>
                </a:solidFill>
                <a:latin typeface="Aptos"/>
                <a:ea typeface="Aptos"/>
                <a:cs typeface="Aptos"/>
              </a:rPr>
              <a:t>–</a:t>
            </a:r>
          </a:p>
        </p:txBody>
      </p:sp>
      <p:sp>
        <p:nvSpPr>
          <p:cNvPr id="18" name="">
            <a:extLst xmlns:a="http://schemas.openxmlformats.org/drawingml/2006/main">
              <a:ext uri="{FF2B5EF4-FFF2-40B4-BE49-F238E27FC236}">
                <a16:creationId xmlns:a16="http://schemas.microsoft.com/office/drawing/2014/main" id="{E8A2A7F3-F9FA-48EB-BC26-22658766B484}"/>
              </a:ext>
            </a:extLst>
          </p:cNvPr>
          <p:cNvSpPr>
            <a:spLocks xmlns:a="http://schemas.openxmlformats.org/drawingml/2006/main" noGrp="1"/>
          </p:cNvSpPr>
          <p:nvPr/>
        </p:nvSpPr>
        <p:spPr>
          <a:xfrm xmlns:a="http://schemas.openxmlformats.org/drawingml/2006/main">
            <a:off x="1476375" y="4876800"/>
            <a:ext cx="96678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38100" rIns="38100" bIns="38100" anchor="ctr">
            <a:normAutofit fontScale="95679"/>
          </a:bodyPr>
          <a:lstStyle xmlns:a="http://schemas.openxmlformats.org/drawingml/2006/main"/>
          <a:p xmlns:a="http://schemas.openxmlformats.org/drawingml/2006/main">
            <a:pPr algn="l">
              <a:lnSpc>
                <a:spcPct val="100000"/>
              </a:lnSpc>
              <a:buNone/>
              <a:defRPr sz="2025" b="0">
                <a:solidFill>
                  <a:srgbClr val="1F4E79"/>
                </a:solidFill>
                <a:latin typeface="Aptos"/>
                <a:ea typeface="Aptos"/>
                <a:cs typeface="Aptos"/>
              </a:defRPr>
            </a:pPr>
            <a:r>
              <a:rPr sz="2025" b="0">
                <a:solidFill>
                  <a:srgbClr val="1F4E79"/>
                </a:solidFill>
                <a:latin typeface="Aptos"/>
                <a:ea typeface="Aptos"/>
                <a:cs typeface="Aptos"/>
              </a:rPr>
              <a:t>Ces deux repas sont seulement des exemples : dans une même ville ou un même pays, les menus peuvent être différents.</a:t>
            </a:r>
          </a:p>
        </p:txBody>
      </p:sp>
    </p:spTree>
    <p:extLst>
      <p:ext uri="{BB962C8B-B14F-4D97-AF65-F5344CB8AC3E}">
        <p14:creationId xmlns:p14="http://schemas.microsoft.com/office/powerpoint/2010/main" val="34624519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2026-08-16T13:23:41.2520000Z</dcterms:created>
  <dcterms:modified xsi:type="dcterms:W3CDTF">2026-08-16T13:23:41.2520000Z</dcterms:modified>
</coreProperties>
</file>