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7ac5e5e9914ddc" /><Relationship Type="http://schemas.openxmlformats.org/officeDocument/2006/relationships/extended-properties" Target="/docProps/app.xml" Id="Rfefc06fec2c445e5" /><Relationship Type="http://schemas.openxmlformats.org/officeDocument/2006/relationships/officeDocument" Target="/ppt/presentation.xml" Id="Rfe8418ebf22d44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d67b15e9c240b7"/>
  </p:sldMasterIdLst>
  <p:notesMasterIdLst>
    <p:notesMasterId xmlns:r="http://schemas.openxmlformats.org/officeDocument/2006/relationships" r:id="Rf7f953f82f9843ee"/>
  </p:notesMasterIdLst>
  <p:sldIdLst>
    <p:sldId xmlns:r="http://schemas.openxmlformats.org/officeDocument/2006/relationships" id="256" r:id="R32959e7fe1654557"/>
    <p:sldId xmlns:r="http://schemas.openxmlformats.org/officeDocument/2006/relationships" id="257" r:id="R17d0ec943d3e4887"/>
    <p:sldId xmlns:r="http://schemas.openxmlformats.org/officeDocument/2006/relationships" id="258" r:id="R0f9962326c3f47f5"/>
    <p:sldId xmlns:r="http://schemas.openxmlformats.org/officeDocument/2006/relationships" id="259" r:id="Rb46975556b0145ac"/>
    <p:sldId xmlns:r="http://schemas.openxmlformats.org/officeDocument/2006/relationships" id="260" r:id="Rcf2498622e1c4fdc"/>
    <p:sldId xmlns:r="http://schemas.openxmlformats.org/officeDocument/2006/relationships" id="261" r:id="R97d4d373aff7447a"/>
    <p:sldId xmlns:r="http://schemas.openxmlformats.org/officeDocument/2006/relationships" id="262" r:id="R6d3b8ce1917e4717"/>
    <p:sldId xmlns:r="http://schemas.openxmlformats.org/officeDocument/2006/relationships" id="263" r:id="R706342a9c78c4ebe"/>
    <p:sldId xmlns:r="http://schemas.openxmlformats.org/officeDocument/2006/relationships" id="264" r:id="R314ff34d7b804a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d6f770b08546ec" /><Relationship Type="http://schemas.openxmlformats.org/officeDocument/2006/relationships/slideMaster" Target="/ppt/slideMasters/slideMaster1.xml" Id="Re4d67b15e9c240b7" /><Relationship Type="http://schemas.openxmlformats.org/officeDocument/2006/relationships/notesMaster" Target="/ppt/notesMasters/notesMaster1.xml" Id="Rf7f953f82f9843ee" /><Relationship Type="http://schemas.openxmlformats.org/officeDocument/2006/relationships/presProps" Target="/ppt/presProps.xml" Id="R314d95837a494b05" /><Relationship Type="http://schemas.openxmlformats.org/officeDocument/2006/relationships/tableStyles" Target="/ppt/tableStyles.xml" Id="Rbec0377b98b04ba5" /><Relationship Type="http://schemas.openxmlformats.org/officeDocument/2006/relationships/slide" Target="/ppt/slides/slide1.xml" Id="R32959e7fe1654557" /><Relationship Type="http://schemas.openxmlformats.org/officeDocument/2006/relationships/slide" Target="/ppt/slides/slide2.xml" Id="R17d0ec943d3e4887" /><Relationship Type="http://schemas.openxmlformats.org/officeDocument/2006/relationships/slide" Target="/ppt/slides/slide3.xml" Id="R0f9962326c3f47f5" /><Relationship Type="http://schemas.openxmlformats.org/officeDocument/2006/relationships/slide" Target="/ppt/slides/slide4.xml" Id="Rb46975556b0145ac" /><Relationship Type="http://schemas.openxmlformats.org/officeDocument/2006/relationships/slide" Target="/ppt/slides/slide5.xml" Id="Rcf2498622e1c4fdc" /><Relationship Type="http://schemas.openxmlformats.org/officeDocument/2006/relationships/slide" Target="/ppt/slides/slide6.xml" Id="R97d4d373aff7447a" /><Relationship Type="http://schemas.openxmlformats.org/officeDocument/2006/relationships/slide" Target="/ppt/slides/slide7.xml" Id="R6d3b8ce1917e4717" /><Relationship Type="http://schemas.openxmlformats.org/officeDocument/2006/relationships/slide" Target="/ppt/slides/slide8.xml" Id="R706342a9c78c4ebe" /><Relationship Type="http://schemas.openxmlformats.org/officeDocument/2006/relationships/slide" Target="/ppt/slides/slide9.xml" Id="R314ff34d7b804a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be2ca961ad4c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5cf6b5b4044206" /><Relationship Type="http://schemas.openxmlformats.org/officeDocument/2006/relationships/notesMaster" Target="/ppt/notesMasters/notesMaster1.xml" Id="R3d51a2cf83e849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2eef4dfb414a13" /><Relationship Type="http://schemas.openxmlformats.org/officeDocument/2006/relationships/notesMaster" Target="/ppt/notesMasters/notesMaster1.xml" Id="Rc6663de7427740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8bd0515c2a4eef" /><Relationship Type="http://schemas.openxmlformats.org/officeDocument/2006/relationships/notesMaster" Target="/ppt/notesMasters/notesMaster1.xml" Id="R3b263669496046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8cbd17149841da" /><Relationship Type="http://schemas.openxmlformats.org/officeDocument/2006/relationships/notesMaster" Target="/ppt/notesMasters/notesMaster1.xml" Id="Reb3ce53222424d6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06f87cc74b4c93" /><Relationship Type="http://schemas.openxmlformats.org/officeDocument/2006/relationships/notesMaster" Target="/ppt/notesMasters/notesMaster1.xml" Id="R5923f59adc2d4c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582d0f74934a53" /><Relationship Type="http://schemas.openxmlformats.org/officeDocument/2006/relationships/notesMaster" Target="/ppt/notesMasters/notesMaster1.xml" Id="R5eb91a1b6dba41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dd0fb944894c40" /><Relationship Type="http://schemas.openxmlformats.org/officeDocument/2006/relationships/notesMaster" Target="/ppt/notesMasters/notesMaster1.xml" Id="Rb489033c3d0742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b4d17fcc3a450e" /><Relationship Type="http://schemas.openxmlformats.org/officeDocument/2006/relationships/notesMaster" Target="/ppt/notesMasters/notesMaster1.xml" Id="R6134f1e6d9d74a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ab1fa8680244f2" /><Relationship Type="http://schemas.openxmlformats.org/officeDocument/2006/relationships/notesMaster" Target="/ppt/notesMasters/notesMaster1.xml" Id="R54984d68c3354f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https://www.sp.metro.tokyo.lg.jp/seisakukikaku/tokyo_vision/visionpr_index/pdf/pr_abouttokyo_en.pdf</a:t>
            </a:r>
          </a:p>
          <a:p xmlns:a="http://schemas.openxmlformats.org/drawingml/2006/main">
            <a:r>
              <a:t>- https://www.stat.go.jp/english/info/news/20260625.html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https://www.sp.metro.tokyo.lg.jp/seisakukikaku/tokyo_vision/visionpr_index/pdf/pr_abouttokyo_en.pdf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https://www.sp.metro.tokyo.lg.jp/seisakukikaku/tokyo_vision/visionpr_index/pdf/pr_abouttokyo_en.pdf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https://www.sp.metro.tokyo.lg.jp/seisakukikaku/tokyo_vision/visionpr_index/pdf/pr_abouttokyo_en.pdf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https://www.sp.metro.tokyo.lg.jp/seisakukikaku/tokyo_vision/visionpr_index/pdf/pr_abouttokyo_en.pdf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https://www.stat.go.jp/english/info/news/20260625.html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https://www.stat.go.jp/english/info/news/20260625.html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https://www.stat.go.jp/english/info/news/20260625.html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https://www.sp.metro.tokyo.lg.jp/seisakukikaku/tokyo_vision/visionpr_index/pdf/pr_abouttokyo_en.pdf</a:t>
            </a:r>
          </a:p>
          <a:p xmlns:a="http://schemas.openxmlformats.org/drawingml/2006/main">
            <a:r>
              <a:t>- https://www.stat.go.jp/english/info/news/20260625.html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6511afc6a440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fbc94b9e394bce" /><Relationship Type="http://schemas.openxmlformats.org/officeDocument/2006/relationships/slideLayout" Target="/ppt/slideLayouts/slideLayout1.xml" Id="R902cd6282e2d47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2cd6282e2d47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be348d5c104a67" /><Relationship Type="http://schemas.openxmlformats.org/officeDocument/2006/relationships/image" Target="/ppt/media/image.png" Id="R3d9dac6bb7994d16" /><Relationship Type="http://schemas.openxmlformats.org/officeDocument/2006/relationships/notesSlide" Target="/ppt/notesSlides/notesSlide1.xml" Id="Ra8adc94426fa41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d7e7a337cb4039" /><Relationship Type="http://schemas.openxmlformats.org/officeDocument/2006/relationships/notesSlide" Target="/ppt/notesSlides/notesSlide2.xml" Id="R2c43f42c4e1642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098ef1046143f2" /><Relationship Type="http://schemas.openxmlformats.org/officeDocument/2006/relationships/image" Target="/ppt/media/image2.png" Id="R4916714ebbf84d4a" /><Relationship Type="http://schemas.openxmlformats.org/officeDocument/2006/relationships/notesSlide" Target="/ppt/notesSlides/notesSlide3.xml" Id="R29431939658e4c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5d79005f6d44e1" /><Relationship Type="http://schemas.openxmlformats.org/officeDocument/2006/relationships/notesSlide" Target="/ppt/notesSlides/notesSlide4.xml" Id="R4cb6692526e94c6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c3b25258a04a47" /><Relationship Type="http://schemas.openxmlformats.org/officeDocument/2006/relationships/notesSlide" Target="/ppt/notesSlides/notesSlide5.xml" Id="Rebe1bd06fd4c43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7403bc00448b9" /><Relationship Type="http://schemas.openxmlformats.org/officeDocument/2006/relationships/notesSlide" Target="/ppt/notesSlides/notesSlide6.xml" Id="Rc5ee35b334fe46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e066e8477f405b" /><Relationship Type="http://schemas.openxmlformats.org/officeDocument/2006/relationships/notesSlide" Target="/ppt/notesSlides/notesSlide7.xml" Id="Re0f53c712df246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574cd6d8f4304" /><Relationship Type="http://schemas.openxmlformats.org/officeDocument/2006/relationships/notesSlide" Target="/ppt/notesSlides/notesSlide8.xml" Id="Rd316ccaf6b7842c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f466e0a3743ac" /><Relationship Type="http://schemas.openxmlformats.org/officeDocument/2006/relationships/notesSlide" Target="/ppt/notesSlides/notesSlide9.xml" Id="R7c822b44624f49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D78E80-9DCB-4826-8E8A-4C994BA0E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847DC1-6398-4B9F-A7D6-16778ECBF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4355A-5673-45F7-9B50-79E5D0C6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6A7CB4-D026-430E-B350-4E94F9EB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B29A3A-9C56-4625-8BB5-989AC99B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Localiser Tokyo et mesurer la métropole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A2FDC7-0F30-4F8C-B792-BB785FC0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Où se trouve Tokyo et quelle est l’importance de sa population ?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9dac6bb7994d16"/>
          <a:stretch xmlns:a="http://schemas.openxmlformats.org/drawingml/2006/main"/>
        </p:blipFill>
        <p:spPr>
          <a:xfrm xmlns:a="http://schemas.openxmlformats.org/drawingml/2006/main">
            <a:off x="6334125" y="2397451"/>
            <a:ext cx="5286375" cy="1872598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FC45DB-82F4-4382-87A8-47D37E02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2B541B-839A-48F9-B056-442AA0A2A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233F37-4412-4AF3-8284-3263FCDC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B3657-B8AB-4982-B73C-5DE4CAD9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6F4C77-B12F-4D34-B146-36531E07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611512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32929-C1E3-48EB-91F8-0BD0C685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A0C1C-9F55-4E35-80B9-17459DFF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D43E1-056A-41BD-A1A9-9DE7B2693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39473E-14F5-4F6E-BAC5-B4D03F16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9399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premier document change d’échelle : le monde, le Japon, puis le territoire de Tokyo.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807EE6-D599-462C-882C-346396540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Asie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50EE5D-1757-418F-BDD3-45350690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Japon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404FBA-9BB9-4B63-B302-F0A42A44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Tokyo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8C0A30-EB5A-469D-B58F-4AF5F3201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36,986 millions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CFB97E-DE23-499B-9C70-066FD2A2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Comment les cartes permettent-elles de localiser Tokyo à plusieurs échelles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E36A5B-9B59-4107-A042-A0116D72D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0549AB-C292-40BF-9129-C5783A72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F196A2-A838-433A-A0BA-833BE872E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8921842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88A537-32E8-412C-87D6-6892F877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F8548C-5A27-4084-B1BE-800F413E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8444F9-3BC4-43CC-9D15-0C79BAFB2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1CC0A-BE64-413C-BA0A-0EBEF9C67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Tokyo dans le monde, au Japon et dans son territoire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0D28E8-8C10-4FC7-8AD4-2F79CB11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Carte de localisation et carte administrative publiées par le Gouvernement métropolitain de Tokyo.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16714ebbf84d4a"/>
          <a:stretch xmlns:a="http://schemas.openxmlformats.org/drawingml/2006/main"/>
        </p:blipFill>
        <p:spPr>
          <a:xfrm xmlns:a="http://schemas.openxmlformats.org/drawingml/2006/main">
            <a:off x="571500" y="1781613"/>
            <a:ext cx="11049000" cy="3913898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4EB4CC-5B1F-4CB0-8D5E-C07F635D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732431-2E2D-4722-842F-8A133B2F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Gouvernement métropolitain de Tokyo, About Tokyo, 2015.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7F5513-3FFA-481A-979E-60B75531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DB9F7-57AF-47A1-A17F-4626675DB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BA487B-C66D-455A-9540-8860630E6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843210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C064C4-D6EE-4AA0-A478-F29DDEC5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18485E-C597-48FB-97FC-398E7D4A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5BE100-6F00-482D-9ADA-35A15AF68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F180A9-AD52-41F4-9575-A4862CFD3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58F6A2-1918-4F16-A3EB-26B7C192A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7B4E8A-D923-4CD7-BC15-4212DC8E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Sur quel continent se trouve le Japon ? Dans quelle partie du Japon se trouve Tokyo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Quelles sont les trois échelles visibles dans le document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Quelles sont les trois grandes parties du territoire de Tokyo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Dans quelle partie se trouvent Tokyo, Shinjuku et Shibuya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8017A1-143F-4966-BB7F-634D8607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35B82-7255-40E0-BB95-F087C546D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F46450-78B1-42A3-80B3-A2F75C3A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365567-5011-45AA-BBCC-9CA9ED18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7473546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5BBC96-77C5-4A70-A53D-50436AF0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9AE2D3-E1FA-46FC-AE77-342391D27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BBCD77-2960-4C75-A6BB-0C7B534AB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4B3153-D2B4-412F-B8C5-BDA559C3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58E2DE-2E03-40F9-979D-73FCB6C0F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8DB5E-5D7C-4124-A45A-8A996D972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Sur quel continent se trouve le Japon ? Dans quelle partie du Japon se trouve Tokyo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71CEE2-9F75-45D4-81DC-D5867BACD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Japon se trouve en Asie. Tokyo se situe sur la façade orientale de l’île principale du Japon.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0AEE18-8CB8-4083-AFDC-F960A770F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13C6D-FCE9-4564-B753-5EDBA967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Quelles sont les trois échelles visibles dans le document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4ADC80-2304-45BE-B4CF-496C6AA0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document montre le monde, le Japon et le territoire de Tokyo.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EE04EA-A07D-4955-9EA7-E1C0A6732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A7E7FA-FD29-4FEB-8B63-34F2EB16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Quelles sont les trois grandes parties du territoire de Tokyo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4A2427-647E-4056-B906-9FBA396A7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territoire comprend l’espace de Tama, les 23 arrondissements spéciaux et des îles.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035C65-5587-43D8-BA83-837DFC297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6CED08-2523-42A8-8F72-263E083A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Dans quelle partie se trouvent Tokyo, Shinjuku et Shibuya 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871787-A6EB-42BE-AC1D-48D82BE2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Tokyo, Shinjuku et Shibuya se trouvent dans l’espace des 23 arrondissements spéciaux.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5D6D88-22AE-4849-9BA5-95BA64527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Pourquoi le nombre d’habitants change-t-il selon l’échelle choisie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3E6027-49D5-41B9-B233-A916C969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4C73C7-3C14-4E6A-A121-3570CF6CE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1AADA5-0520-4B45-ACFF-D63287CD1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9235853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C80B77-B190-46C3-BCB2-8BB8EA542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96D2A-2AB3-4128-B923-E9EC9813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93B952-A843-436A-8FBC-B28C5435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93B23F-9970-4CB7-A8AB-FBDA2352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La population de Tokyo selon deux périmètres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9ADEA-6A4E-4EA4-8CEA-6FF093D3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Données provisoires du recensement japonais de 2025.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83C6BC-0241-457E-8104-BA0C2E97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62125"/>
            <a:ext cx="5029200" cy="106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Territoire observé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4CAF42-9AD1-4E9A-9FC9-0B975CA9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1762125"/>
            <a:ext cx="2933700" cy="106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Population en 2025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CEBB22-64A3-492F-9F83-4DA099EC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762125"/>
            <a:ext cx="2514600" cy="106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Part de la population du Japon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E740A4-ECA1-40ED-9933-B7BC6A6A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25750"/>
            <a:ext cx="5029200" cy="106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Tokyo-to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C9A95F-103A-4241-BD11-9CBCBC276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825750"/>
            <a:ext cx="2933700" cy="106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14,246 millions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FDA28F-DDDB-4172-A0D3-F861BB888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825750"/>
            <a:ext cx="2514600" cy="106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11,6 % environ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86BDC4-9A11-4A94-92CF-859DB3D6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89375"/>
            <a:ext cx="5029200" cy="106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Aire métropolitaine de Tokyo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B5F1CC-0243-4933-A97F-384A5198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889375"/>
            <a:ext cx="2933700" cy="106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36,986 millions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CE1BFB-E7E1-4D8A-A01D-3DC51AC5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889375"/>
            <a:ext cx="2514600" cy="106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30,1 %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EDD3B9-0C8D-48D2-8B0B-916C84285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43500"/>
            <a:ext cx="10477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4F1"/>
          </a:solidFill>
          <a:ln xmlns:a="http://schemas.openxmlformats.org/drawingml/2006/main" w="9525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Tokyo-to est la préfecture métropolitaine. L’aire métropolitaine associe Tokyo-to, Kanagawa, Saitama et Chiba.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971230-280A-4831-AB30-76F5A38F5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Statistics Bureau of Japan, recensement 2025, résultats provisoires publiés en mai 2026.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705062-1AD0-48E2-8C0B-E4FCFAF4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7BAD29-CD87-4812-9504-7E75E6C3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E54976-7728-4564-85B1-3F8525A17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9764192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FAE03C-A2B9-4CC2-AA96-129A8D48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C8DD5F-F39E-44F9-808E-DEF2A240B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7AE66-3918-467C-8455-B9CF7E1F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CCF529-91A3-4D95-93C1-C8E8AFCE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24E69-8CE4-4327-A707-E7BC70980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86E7B3-51D1-4AAD-9F45-DF9FE24E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Combien d’habitants vivent dans Tokyo-to en 2025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Combien d’habitants vivent dans l’aire métropolitaine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Calcule l’écart de population entre les deux périmètres.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Rédige une phrase qui caractérise l’importance de Tokyo au Japon.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F06EA2-22F7-4C94-BB9A-D752536A8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453A9C-652E-4DAC-AA8B-4D8911635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CD9EE3-6A30-44CC-9BEC-11273DBC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41425E-B4F1-403D-9814-C5C7507F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354151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470CBA-1BD4-4F97-AFAC-294137EF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42E003-2FB4-4803-AC2D-EACA2DB8A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27C3E-7AB8-4176-B9AA-7A2BD54A3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105CB9-A86E-4316-B747-1A1BE513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AE573A-2028-4CD1-BDA4-776095F55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13DA0A-86EC-418D-8A5A-9AF785E8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d’habitants vivent dans Tokyo-to en 2025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D73BF9-CFD4-41BC-834D-D836D39D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Tokyo-to compte 14,246 millions d’habitants.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A64C2-C7CD-46B1-9E1F-DFF03BFD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8B7A48-C125-4886-AD11-CBF765E8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d’habitants vivent dans l’aire métropolitaine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6FED18-5E07-4973-B338-5A6360B1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L’aire métropolitaine compte 36,986 millions d’habitants.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974B24-4C3F-47BA-882B-F7EB5E51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3C2A08-4F00-4D1A-9D19-D08A4CBC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Calcule l’écart de population entre les deux périmètres.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F50C8B-60E7-4985-8454-9CF2A060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36,986 - 14,246 = 22,740 millions d’habitants.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8BC86A-FC29-4949-919B-8FDAEA98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369CC5-572F-426E-9B33-42995224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Rédige une phrase qui caractérise l’importance de Tokyo au Japon.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0AD664-A18B-432E-8902-1CFF76AA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L’aire métropolitaine de Tokyo rassemble près de 37 millions d’habitants, soit 30,1 % de la population du Japon.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F94832-91EE-4D70-9DDB-4244704A1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6A0F80-2610-4F88-99EC-02E0339F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9882D9-C057-451A-B3C9-356858BE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076284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878350-2B8F-4FAC-B07A-9B2FBA9D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25F80-4E7E-415D-89AE-E97E600A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1D3ED2-930C-41FE-9D58-F4CA7857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D708B-8E1C-4477-B778-95FB9272B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Tokyo, une très grande métropole du Japon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429CB-C44C-4486-8095-4AC99E846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6762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7932D2-0F42-48AD-82B1-6171CC628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762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4D63A-05EF-4D91-A8F8-C2DDA6CA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Tokyo se situe au </a:t>
            </a:r>
            <a:r>
              <a:rPr b="1">
                <a:solidFill>
                  <a:srgbClr val="C53D32"/>
                </a:solidFill>
              </a:rPr>
              <a:t>Japon</a:t>
            </a:r>
            <a:r>
              <a:rPr b="0">
                <a:solidFill>
                  <a:srgbClr val="0057B8"/>
                </a:solidFill>
              </a:rPr>
              <a:t>, en </a:t>
            </a:r>
            <a:r>
              <a:rPr b="1">
                <a:solidFill>
                  <a:srgbClr val="C53D32"/>
                </a:solidFill>
              </a:rPr>
              <a:t>Asie orientale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 territoire de Tokyo comprend l’espace de </a:t>
            </a:r>
            <a:r>
              <a:rPr b="1">
                <a:solidFill>
                  <a:srgbClr val="C53D32"/>
                </a:solidFill>
              </a:rPr>
              <a:t>Tama</a:t>
            </a:r>
            <a:r>
              <a:rPr b="0">
                <a:solidFill>
                  <a:srgbClr val="0057B8"/>
                </a:solidFill>
              </a:rPr>
              <a:t>, les </a:t>
            </a:r>
            <a:r>
              <a:rPr b="1">
                <a:solidFill>
                  <a:srgbClr val="C53D32"/>
                </a:solidFill>
              </a:rPr>
              <a:t>23 arrondissements spéciaux</a:t>
            </a:r>
            <a:r>
              <a:rPr b="0">
                <a:solidFill>
                  <a:srgbClr val="0057B8"/>
                </a:solidFill>
              </a:rPr>
              <a:t> et des îles.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En 2025, </a:t>
            </a:r>
            <a:r>
              <a:rPr b="1">
                <a:solidFill>
                  <a:srgbClr val="C53D32"/>
                </a:solidFill>
              </a:rPr>
              <a:t>Tokyo-to</a:t>
            </a:r>
            <a:r>
              <a:rPr b="0">
                <a:solidFill>
                  <a:srgbClr val="0057B8"/>
                </a:solidFill>
              </a:rPr>
              <a:t> compte environ </a:t>
            </a:r>
            <a:r>
              <a:rPr b="1">
                <a:solidFill>
                  <a:srgbClr val="C53D32"/>
                </a:solidFill>
              </a:rPr>
              <a:t>14,2 millions d’habitants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L’</a:t>
            </a:r>
            <a:r>
              <a:rPr b="1">
                <a:solidFill>
                  <a:srgbClr val="C53D32"/>
                </a:solidFill>
              </a:rPr>
              <a:t>aire métropolitaine de Tokyo</a:t>
            </a:r>
            <a:r>
              <a:rPr b="0">
                <a:solidFill>
                  <a:srgbClr val="0057B8"/>
                </a:solidFill>
              </a:rPr>
              <a:t> rassemble près de </a:t>
            </a:r>
            <a:r>
              <a:rPr b="1">
                <a:solidFill>
                  <a:srgbClr val="C53D32"/>
                </a:solidFill>
              </a:rPr>
              <a:t>37 millions d’habitants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Tokyo est donc une </a:t>
            </a:r>
            <a:r>
              <a:rPr b="1">
                <a:solidFill>
                  <a:srgbClr val="C53D32"/>
                </a:solidFill>
              </a:rPr>
              <a:t>très grande métropole</a:t>
            </a:r>
            <a:r>
              <a:rPr b="0">
                <a:solidFill>
                  <a:srgbClr val="0057B8"/>
                </a:solidFill>
              </a:rPr>
              <a:t> mondiale.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A4DBC9-894A-4A90-A8A4-AD28372D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E8981C-CC09-45E1-BBAC-33D984716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61DB15-D800-4282-8E76-71ECCD88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626678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2026-08-23T18:35:11.5620000Z</dcterms:created>
  <dcterms:modified xsi:type="dcterms:W3CDTF">2026-08-23T18:35:11.5620000Z</dcterms:modified>
</coreProperties>
</file>