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bb72812b9444d8a" /><Relationship Type="http://schemas.openxmlformats.org/officeDocument/2006/relationships/extended-properties" Target="/docProps/app.xml" Id="Rd51a3ddd39824047" /><Relationship Type="http://schemas.openxmlformats.org/officeDocument/2006/relationships/officeDocument" Target="/ppt/presentation.xml" Id="Rbdba1f8695f648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040f7dd0354f80"/>
  </p:sldMasterIdLst>
  <p:notesMasterIdLst>
    <p:notesMasterId xmlns:r="http://schemas.openxmlformats.org/officeDocument/2006/relationships" r:id="R7793d3abff79464f"/>
  </p:notesMasterIdLst>
  <p:sldIdLst>
    <p:sldId xmlns:r="http://schemas.openxmlformats.org/officeDocument/2006/relationships" id="256" r:id="R0e514c44201b444e"/>
    <p:sldId xmlns:r="http://schemas.openxmlformats.org/officeDocument/2006/relationships" id="257" r:id="R56d6de43fe8b4c23"/>
    <p:sldId xmlns:r="http://schemas.openxmlformats.org/officeDocument/2006/relationships" id="258" r:id="Rb7025e7959aa4460"/>
    <p:sldId xmlns:r="http://schemas.openxmlformats.org/officeDocument/2006/relationships" id="259" r:id="Rca2b65367c654fe9"/>
    <p:sldId xmlns:r="http://schemas.openxmlformats.org/officeDocument/2006/relationships" id="260" r:id="Ree8e1a5910944710"/>
    <p:sldId xmlns:r="http://schemas.openxmlformats.org/officeDocument/2006/relationships" id="261" r:id="R91d954a0b4bf4db7"/>
    <p:sldId xmlns:r="http://schemas.openxmlformats.org/officeDocument/2006/relationships" id="262" r:id="R68874f9b242d44b9"/>
    <p:sldId xmlns:r="http://schemas.openxmlformats.org/officeDocument/2006/relationships" id="263" r:id="R297707372a8d49ad"/>
    <p:sldId xmlns:r="http://schemas.openxmlformats.org/officeDocument/2006/relationships" id="264" r:id="R9bdd2ee8c2ce45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753bd9774743f4" /><Relationship Type="http://schemas.openxmlformats.org/officeDocument/2006/relationships/slideMaster" Target="/ppt/slideMasters/slideMaster1.xml" Id="R02040f7dd0354f80" /><Relationship Type="http://schemas.openxmlformats.org/officeDocument/2006/relationships/notesMaster" Target="/ppt/notesMasters/notesMaster1.xml" Id="R7793d3abff79464f" /><Relationship Type="http://schemas.openxmlformats.org/officeDocument/2006/relationships/presProps" Target="/ppt/presProps.xml" Id="R71e51c8903c547f3" /><Relationship Type="http://schemas.openxmlformats.org/officeDocument/2006/relationships/tableStyles" Target="/ppt/tableStyles.xml" Id="R6ba13a51770349aa" /><Relationship Type="http://schemas.openxmlformats.org/officeDocument/2006/relationships/slide" Target="/ppt/slides/slide1.xml" Id="R0e514c44201b444e" /><Relationship Type="http://schemas.openxmlformats.org/officeDocument/2006/relationships/slide" Target="/ppt/slides/slide2.xml" Id="R56d6de43fe8b4c23" /><Relationship Type="http://schemas.openxmlformats.org/officeDocument/2006/relationships/slide" Target="/ppt/slides/slide3.xml" Id="Rb7025e7959aa4460" /><Relationship Type="http://schemas.openxmlformats.org/officeDocument/2006/relationships/slide" Target="/ppt/slides/slide4.xml" Id="Rca2b65367c654fe9" /><Relationship Type="http://schemas.openxmlformats.org/officeDocument/2006/relationships/slide" Target="/ppt/slides/slide5.xml" Id="Ree8e1a5910944710" /><Relationship Type="http://schemas.openxmlformats.org/officeDocument/2006/relationships/slide" Target="/ppt/slides/slide6.xml" Id="R91d954a0b4bf4db7" /><Relationship Type="http://schemas.openxmlformats.org/officeDocument/2006/relationships/slide" Target="/ppt/slides/slide7.xml" Id="R68874f9b242d44b9" /><Relationship Type="http://schemas.openxmlformats.org/officeDocument/2006/relationships/slide" Target="/ppt/slides/slide8.xml" Id="R297707372a8d49ad" /><Relationship Type="http://schemas.openxmlformats.org/officeDocument/2006/relationships/slide" Target="/ppt/slides/slide9.xml" Id="R9bdd2ee8c2ce45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477dfcc30243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7844aa6b8b4324" /><Relationship Type="http://schemas.openxmlformats.org/officeDocument/2006/relationships/notesMaster" Target="/ppt/notesMasters/notesMaster1.xml" Id="Reef0145035144d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7c78a9af184a28" /><Relationship Type="http://schemas.openxmlformats.org/officeDocument/2006/relationships/notesMaster" Target="/ppt/notesMasters/notesMaster1.xml" Id="Rf20e22760b7145d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1d96821b7c46eb" /><Relationship Type="http://schemas.openxmlformats.org/officeDocument/2006/relationships/notesMaster" Target="/ppt/notesMasters/notesMaster1.xml" Id="Rbd3517d6137042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e62a32e0d946a7" /><Relationship Type="http://schemas.openxmlformats.org/officeDocument/2006/relationships/notesMaster" Target="/ppt/notesMasters/notesMaster1.xml" Id="Rfa1c3f649ee94a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2bbcb9945c54223" /><Relationship Type="http://schemas.openxmlformats.org/officeDocument/2006/relationships/notesMaster" Target="/ppt/notesMasters/notesMaster1.xml" Id="R8c0ddfc0431944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dcbeb09e374063" /><Relationship Type="http://schemas.openxmlformats.org/officeDocument/2006/relationships/notesMaster" Target="/ppt/notesMasters/notesMaster1.xml" Id="Rd6bcd0c8b63e45a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d529c316934fcc" /><Relationship Type="http://schemas.openxmlformats.org/officeDocument/2006/relationships/notesMaster" Target="/ppt/notesMasters/notesMaster1.xml" Id="Ra5af8a891fdc4a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decc36b6f44e14" /><Relationship Type="http://schemas.openxmlformats.org/officeDocument/2006/relationships/notesMaster" Target="/ppt/notesMasters/notesMaster1.xml" Id="Rb4717bb6957c429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eb8cb39be74656" /><Relationship Type="http://schemas.openxmlformats.org/officeDocument/2006/relationships/notesMaster" Target="/ppt/notesMasters/notesMaster1.xml" Id="R80cbee8da43341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Aucun contenu externe sur cette diapositive.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https://transport.ec.europa.eu/transport-themes/infrastructure-and-investment/trans-european-transport-network-ten-t/tentec-information-system-and-ten-t-map-library/ten-t-eu-overview-maps_en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https://transport.ec.europa.eu/transport-themes/infrastructure-and-investment/trans-european-transport-network-ten-t/tentec-information-system-and-ten-t-map-library/ten-t-eu-overview-maps_en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https://transport.ec.europa.eu/transport-themes/infrastructure-and-investment/trans-european-transport-network-ten-t/tentec-information-system-and-ten-t-map-library/ten-t-eu-overview-maps_en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https://transport.ec.europa.eu/transport-themes/infrastructure-and-investment/trans-european-transport-network-ten-t/tentec-information-system-and-ten-t-map-library/ten-t-eu-overview-maps_en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https://www.eurostar.com/fr-fr/train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https://www.eurostar.com/fr-fr/train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https://www.eurostar.com/fr-fr/train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https://transport.ec.europa.eu/transport-themes/infrastructure-and-investment/trans-european-transport-network-ten-t/tentec-information-system-and-ten-t-map-library/ten-t-eu-overview-maps_en</a:t>
            </a:r>
          </a:p>
          <a:p xmlns:a="http://schemas.openxmlformats.org/drawingml/2006/main">
            <a:r>
              <a:t>- https://www.eurostar.com/fr-fr/train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42ac2b92df4c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ece9632c3340eb" /><Relationship Type="http://schemas.openxmlformats.org/officeDocument/2006/relationships/slideLayout" Target="/ppt/slideLayouts/slideLayout1.xml" Id="R72262501432246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2262501432246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969cda00534a21" /><Relationship Type="http://schemas.openxmlformats.org/officeDocument/2006/relationships/image" Target="/ppt/media/image.png" Id="Rbcd03fed7ff34aac" /><Relationship Type="http://schemas.openxmlformats.org/officeDocument/2006/relationships/notesSlide" Target="/ppt/notesSlides/notesSlide1.xml" Id="Rb60cddad23b64c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aad8fe5eeb459b" /><Relationship Type="http://schemas.openxmlformats.org/officeDocument/2006/relationships/notesSlide" Target="/ppt/notesSlides/notesSlide2.xml" Id="Ra725f65787a34c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f3509ec0304be4" /><Relationship Type="http://schemas.openxmlformats.org/officeDocument/2006/relationships/image" Target="/ppt/media/image2.png" Id="R7d43ce2ace8049e5" /><Relationship Type="http://schemas.openxmlformats.org/officeDocument/2006/relationships/notesSlide" Target="/ppt/notesSlides/notesSlide3.xml" Id="R429e15cc50524b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70bae6df34ec9" /><Relationship Type="http://schemas.openxmlformats.org/officeDocument/2006/relationships/notesSlide" Target="/ppt/notesSlides/notesSlide4.xml" Id="Re2ee26e3724645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daa1d8ab946aa" /><Relationship Type="http://schemas.openxmlformats.org/officeDocument/2006/relationships/notesSlide" Target="/ppt/notesSlides/notesSlide5.xml" Id="R5e5ba5e9e7a541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5947bbd0b44c94" /><Relationship Type="http://schemas.openxmlformats.org/officeDocument/2006/relationships/notesSlide" Target="/ppt/notesSlides/notesSlide6.xml" Id="Rb78806fc71ae47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9c7d36fe1b4048" /><Relationship Type="http://schemas.openxmlformats.org/officeDocument/2006/relationships/notesSlide" Target="/ppt/notesSlides/notesSlide7.xml" Id="Raec72b5a72fa425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3468277df54786" /><Relationship Type="http://schemas.openxmlformats.org/officeDocument/2006/relationships/notesSlide" Target="/ppt/notesSlides/notesSlide8.xml" Id="R8a1f9aaec6144d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b55c1da61c455a" /><Relationship Type="http://schemas.openxmlformats.org/officeDocument/2006/relationships/notesSlide" Target="/ppt/notesSlides/notesSlide9.xml" Id="R41e9dc8192e642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B33A9F-63F4-483D-A991-F23DB53BC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D24B62-D60B-4084-8D45-8FE0CD3D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7E60D9-A810-4DCB-9B3D-C893418C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E6BD22-C2EB-4FD2-B83F-6998C231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9CDEB-1D11-4C2B-A221-6A46C013A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Franchir les frontières européennes en train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86BAF-0610-4688-AD2C-88B9A3008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93716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Comment les infrastructures ferroviaires relient-elles les grandes villes européennes malgré les frontières ?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d03fed7ff34aac"/>
          <a:srcRect xmlns:a="http://schemas.openxmlformats.org/drawingml/2006/main" l="22111" t="0" r="221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54DD5C-C101-4285-9E82-8A37F2319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9B076E-6F10-407E-A7A1-097E8DCD7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5762625"/>
            <a:ext cx="1952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Illustration générée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93C9E2-1687-46A6-BD35-92C6DCCC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055609-7D93-458A-AD0C-45C17C17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2BF345-271F-4750-92BD-24DA992D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114DF5-32CD-4C05-A4A8-F1719322D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0662143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EF836C-C46B-46C0-AD6F-16AE36FE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28CE4B-9452-4717-B30E-EEFB4E88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155FD5-F329-4CA9-ACD9-0F794A33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19FB1E-AE33-45BF-B60C-A13A2F3C4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713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lignes ferroviaires européennes franchissent les frontières et relient les métropoles de plusieurs pays.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3AA4ED-4980-4F85-A9BC-ACDB683A7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Paris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F4363F-6F64-4E15-8B42-550717FEE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Londres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A36A13-DD13-49D7-AE5E-8499FDBBC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Bruxelles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56B197-C888-417B-B322-F0C59357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Amsterdam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ABB71F-27FF-4664-BD85-019BC418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Quels indices montrent que le réseau ferroviaire européen dépasse les frontières nationales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454412-05C3-47D8-ACE9-509793D2F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0EAC2B-0288-43B5-883F-4C7828A23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800039-9743-4B4C-A90A-3434FF9D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199209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707BA7-CBF7-47E5-B4FB-B913C4BD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583E03-82EA-4896-BD98-CDAF9135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07E35E-F40B-442E-91EA-599010925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8A7BF1-ADB3-4E68-B276-3435F4E6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432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Le réseau européen pour les voyageurs et les grands aéroports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2C266-62C0-4EDB-8279-D1E062B6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Carte du réseau transeuropéen de transport pour les voyageurs, publiée en 2024.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3ce2ace8049e5"/>
          <a:stretch xmlns:a="http://schemas.openxmlformats.org/drawingml/2006/main"/>
        </p:blipFill>
        <p:spPr>
          <a:xfrm xmlns:a="http://schemas.openxmlformats.org/drawingml/2006/main">
            <a:off x="4753332" y="1571625"/>
            <a:ext cx="2685336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31D23-C24A-4982-A702-11BC4D3B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31D583-B824-40D3-B084-60DA2CB10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Commission européenne, TEN-T overview map: Rail passengers and core airports, 2024.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ED30CE-31A8-400C-B0D0-54BE55AD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EF54AE-ACF2-40D2-8F55-6CFBC58F5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61E6B2-C2C8-4204-B955-35AF3567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4506569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BDB4B5-C6FB-476F-A55C-13BDDD739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A221BE-06CE-4C2E-9022-3201C7C0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85460F-27D9-4036-830C-C14BA8D89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B9275C-DEAD-46D5-876A-65AC63D45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E1C3A7-6467-40F2-8E0B-8B9539C58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2F4DE-DB60-4377-A72F-30C960CF6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Quelle est l’échelle de cette carte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Cite quatre pays reliés au réseau représenté.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Quels indices montrent que les lignes franchissent des frontières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Pourquoi les grandes villes et les aéroports sont-ils des nœuds du réseau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F76C58-CFDD-4E93-AE37-B7A6DB87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89AD72-8E63-4E41-8E20-508C270F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44E271-0C3B-4D38-9C5B-7E123DC6C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25B57A-1365-4185-BCB4-20293DCD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174337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30B77C-EC1B-4C9F-A957-01C2DE44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4C6A7-AE49-4D32-8F5C-865D9AAE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764694-41D1-4CCF-8118-36851F206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ED9A16-14CB-415F-9779-DDD158F4C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26FAB5-A19E-483A-8EF7-5E38A3EF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0531E7-891D-4EE1-9911-89FAABEF5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 est l’échelle de cette carte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BF527B-C627-458F-8410-AC9A1671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carte est à l’échelle de l’Union européenne.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EC2503-BD03-4DBF-B825-6298087A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C8464-DA29-424F-9A50-97C8498BC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Cite quatre pays reliés au réseau représenté.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1ABEC2-D1B9-487E-BDCB-537B6789E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 exemple : France, Belgique, Allemagne et Pays-Bas.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C4C8F6-4C22-4210-A729-75309E741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66CDC5-58B9-4454-AAB0-9E40A9EF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Quels indices montrent que les lignes franchissent des frontières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C95064-C712-41F4-973E-902AF249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lignes se poursuivent d’un pays à l’autre et relient des villes situées de part et d’autre des frontières.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FA4C83-4F94-4EDC-A386-55F9B2EFA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536623-79C7-4694-8FC9-F70916A9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Pourquoi les grandes villes et les aéroports sont-ils des nœuds du réseau 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2A502C-E599-46A3-B4A5-5588DD068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Plusieurs lignes y convergent et permettent des correspondances entre trains ou avec l’avion.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150693-84F0-4DAD-963B-BDA66CD4E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Comment une infrastructure permet-elle de relier directement des villes de pays différents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9031D3-A779-435F-9A96-D1C765E2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0D0035-DE08-4EF4-BDC6-9075E5593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5595F1-4C79-47E5-964D-9772351F3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1398937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5F46F1-9F8D-474A-8135-5245F3FE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654C7-8CEA-4822-8EBD-20EE8601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156D25-2DF4-4A0F-87CD-ABD35DE1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344E5C-5DB7-4690-B5EE-F1B51C47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774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Des villes européennes accessibles directement depuis Paris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119FC-EDDA-4BB3-B0E8-A8408773D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Durées minimales annoncées par Eurostar en août 2026.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318F13-154C-4874-A248-3811EE3F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62125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Trajet direct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F8F22B-A14F-446B-927F-509EEB4F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1762125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Pays d’arrivée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023D01-CF59-4BF5-A4A4-0FDB1882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762125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Durée minimale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F71AFB-95DC-4DF6-91BB-86974F7AA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00300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Paris–Bruxelles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0F28B5-F2BA-42D8-A42C-A085AFD2B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400300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Belgique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2F4A67-3999-4867-9B03-3DA5443C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400300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1 h 23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435878-5C1D-4EFC-B125-3968F8192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38475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Paris–Londres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2E577C-8369-475B-B1D1-F8B5E699D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038475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Royaume-Uni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991650-590E-4F03-BAE3-E85548D9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038475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2 h 17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158212-DDC9-4912-A5AD-D8A206434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Paris–Amsterdam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9C3005-A17D-4673-8249-5EAEB33E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676650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Pays-Bas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31EB57-F8AF-4E70-BFFE-A3DDD9A67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676650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3 h 20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C4A2FD-D302-47F7-8E5D-55320647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14825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Paris–Cologne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62BA4D-1417-4488-9EA0-4F09108CD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314825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Allemagne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6C2D9B-2E64-4A0E-AC66-8B8DCDC8F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314825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3 h 20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920DD7-5B01-42E3-B7A4-9A12CCAB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43500"/>
            <a:ext cx="10477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4F1"/>
          </a:solidFill>
          <a:ln xmlns:a="http://schemas.openxmlformats.org/drawingml/2006/main" w="9525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Paris–Londres emprunte le tunnel sous la Manche. Les trains arrivent dans des gares situées au cœur des villes.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AA2DDE-3B29-438B-BA7B-5DD8C142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Eurostar, pages des trajets et du réseau, consultées le 23 août 2026.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89E8B6-C0AE-4A1F-917D-F41D253F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C30120-485A-46E8-9239-4B26E5835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7C0E80-8A07-41AB-91E8-8317A196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4351624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DB2F56-772F-486A-8CD7-7E530375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693029-E7DA-4FFB-B0DF-BCF967FB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3DC3B2-F033-4352-A022-4F0A2B2F4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887CAA-291D-47E0-A5C2-A9987888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889568-6B14-4F4A-A927-BB4782B60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3C40BA-14A5-4CAA-9471-DF5A15172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 trajet est le plus court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Quels trajets ont la même durée minimale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Quelle infrastructure particulière permet de rejoindre Londres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Mets en relation les deux documents pour définir un trajet transfrontalier.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1E630-89A2-4476-8978-528F838C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574A55-4623-4648-8D65-39FA63FD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9BFCC3-7460-43C6-BA42-54CD17F1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4E42FA-E004-4DBC-8B09-4EAC1729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7348211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C55875-1055-4B0F-92B2-1C769A15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E5D07B-6A42-48D1-A074-F71DDBC16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1385C0-D2DA-4739-BA15-A754A55B5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363AA8-E81A-4013-840C-C18D8091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1EC9B2-1104-460E-85D7-03BDEC87D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EEE88-B902-41A0-BDC7-5008F0842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trajet est le plus court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6AEDC1-9B46-472F-864D-879D2B7C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Paris–Bruxelles est le plus court avec 1 h 23.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3701F8-B41E-46DE-9948-FE761712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774639-4836-4BDB-B493-35BB954CA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Quels trajets ont la même durée minimale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9F570E-AA1D-4C2E-BBDC-81A8E5C9C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Paris–Amsterdam et Paris–Cologne durent chacun 3 h 20 au minimum.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284EE4-C901-4C5D-BEBA-E2BE4108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93EE81-A7D8-4BE1-A837-381A4D624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 infrastructure particulière permet de rejoindre Londres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76B5AF-E5E0-44CF-AFFE-F5C5C07D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train emprunte le tunnel sous la Manche.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CD699-266E-4516-AAC2-275379CF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D3161F-7C74-4173-B508-9066460F9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Mets en relation les deux documents pour définir un trajet transfrontalier.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256201-D527-43AB-A847-C2353D35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Un trajet transfrontalier relie des villes de pays différents grâce à des lignes et des infrastructures connectées au-delà des frontières.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401C57-78F9-45D7-8A5C-92A00008C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CBB1FA-6B28-406D-858F-8DB25F9A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F4D010-D52C-469F-BACA-BB9216CD8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4101858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D30E71-9922-4B4B-99CB-9BAD08BA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40778-7D8D-4D3F-8609-65A9FE0C4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CFAD72-C66F-4E2F-BE28-2631D717A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3B6EB-C7C3-4FC5-A151-3CA8471D6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Des réseaux ferroviaires relient les villes européennes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D1A3C-12CB-498D-A863-011C6BAE0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8096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8E2FD3-871F-4756-A503-26E39B7C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809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F7F45F-1737-4229-BC0E-606DD9DB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En Europe, les réseaux ferroviaires franchissent les </a:t>
            </a:r>
            <a:r>
              <a:rPr b="1">
                <a:solidFill>
                  <a:srgbClr val="C53D32"/>
                </a:solidFill>
              </a:rPr>
              <a:t>frontières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Des axes relient directement de grandes villes comme </a:t>
            </a:r>
            <a:r>
              <a:rPr b="1">
                <a:solidFill>
                  <a:srgbClr val="C53D32"/>
                </a:solidFill>
              </a:rPr>
              <a:t>Paris</a:t>
            </a:r>
            <a:r>
              <a:rPr b="0">
                <a:solidFill>
                  <a:srgbClr val="0057B8"/>
                </a:solidFill>
              </a:rPr>
              <a:t>, </a:t>
            </a:r>
            <a:r>
              <a:rPr b="1">
                <a:solidFill>
                  <a:srgbClr val="C53D32"/>
                </a:solidFill>
              </a:rPr>
              <a:t>Bruxelles</a:t>
            </a:r>
            <a:r>
              <a:rPr b="0">
                <a:solidFill>
                  <a:srgbClr val="0057B8"/>
                </a:solidFill>
              </a:rPr>
              <a:t>, </a:t>
            </a:r>
            <a:r>
              <a:rPr b="1">
                <a:solidFill>
                  <a:srgbClr val="C53D32"/>
                </a:solidFill>
              </a:rPr>
              <a:t>Londres</a:t>
            </a:r>
            <a:r>
              <a:rPr b="0">
                <a:solidFill>
                  <a:srgbClr val="0057B8"/>
                </a:solidFill>
              </a:rPr>
              <a:t> ou </a:t>
            </a:r>
            <a:r>
              <a:rPr b="1">
                <a:solidFill>
                  <a:srgbClr val="C53D32"/>
                </a:solidFill>
              </a:rPr>
              <a:t>Amsterdam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</a:t>
            </a:r>
            <a:r>
              <a:rPr b="1">
                <a:solidFill>
                  <a:srgbClr val="C53D32"/>
                </a:solidFill>
              </a:rPr>
              <a:t>gares internationales</a:t>
            </a:r>
            <a:r>
              <a:rPr b="0">
                <a:solidFill>
                  <a:srgbClr val="0057B8"/>
                </a:solidFill>
              </a:rPr>
              <a:t> sont des nœuds où arrivent plusieurs lignes.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Des aménagements comme le </a:t>
            </a:r>
            <a:r>
              <a:rPr b="1">
                <a:solidFill>
                  <a:srgbClr val="C53D32"/>
                </a:solidFill>
              </a:rPr>
              <a:t>tunnel sous la Manche</a:t>
            </a:r>
            <a:r>
              <a:rPr b="0">
                <a:solidFill>
                  <a:srgbClr val="0057B8"/>
                </a:solidFill>
              </a:rPr>
              <a:t> permettent de franchir des obstacles.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voyageurs peuvent aussi utiliser des </a:t>
            </a:r>
            <a:r>
              <a:rPr b="1">
                <a:solidFill>
                  <a:srgbClr val="C53D32"/>
                </a:solidFill>
              </a:rPr>
              <a:t>correspondances</a:t>
            </a:r>
            <a:r>
              <a:rPr b="0">
                <a:solidFill>
                  <a:srgbClr val="0057B8"/>
                </a:solidFill>
              </a:rPr>
              <a:t> pour aller plus loin.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595509-72B3-4D4A-BED3-8F46922AA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F24537-EF74-4C60-95C5-DA5881EB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6145A2-FAD2-45D1-94F3-4296E3C8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9827287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2026-08-23T19:30:55.2280000Z</dcterms:created>
  <dcterms:modified xsi:type="dcterms:W3CDTF">2026-08-23T19:30:55.2280000Z</dcterms:modified>
</coreProperties>
</file>