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ba4cf8376d4675" /><Relationship Type="http://schemas.openxmlformats.org/officeDocument/2006/relationships/extended-properties" Target="/docProps/app.xml" Id="R7794b55e7cb1484f" /><Relationship Type="http://schemas.openxmlformats.org/officeDocument/2006/relationships/officeDocument" Target="/ppt/presentation.xml" Id="Raac110f55fde4d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e85611ea2fb4439"/>
  </p:sldMasterIdLst>
  <p:notesMasterIdLst>
    <p:notesMasterId xmlns:r="http://schemas.openxmlformats.org/officeDocument/2006/relationships" r:id="R09a67a9e97bc4fad"/>
  </p:notesMasterIdLst>
  <p:sldIdLst>
    <p:sldId xmlns:r="http://schemas.openxmlformats.org/officeDocument/2006/relationships" id="256" r:id="R424add277cb3462e"/>
    <p:sldId xmlns:r="http://schemas.openxmlformats.org/officeDocument/2006/relationships" id="257" r:id="Rada74bd55c1a4ce0"/>
    <p:sldId xmlns:r="http://schemas.openxmlformats.org/officeDocument/2006/relationships" id="258" r:id="R0ba0848ab6924b0c"/>
    <p:sldId xmlns:r="http://schemas.openxmlformats.org/officeDocument/2006/relationships" id="259" r:id="R318555068fbe4731"/>
    <p:sldId xmlns:r="http://schemas.openxmlformats.org/officeDocument/2006/relationships" id="260" r:id="R94f5d3f75477481a"/>
    <p:sldId xmlns:r="http://schemas.openxmlformats.org/officeDocument/2006/relationships" id="261" r:id="Rf8faf1f33d724e86"/>
    <p:sldId xmlns:r="http://schemas.openxmlformats.org/officeDocument/2006/relationships" id="262" r:id="R9c2b299e5bb74716"/>
    <p:sldId xmlns:r="http://schemas.openxmlformats.org/officeDocument/2006/relationships" id="263" r:id="R9f41e0c42d904a8f"/>
    <p:sldId xmlns:r="http://schemas.openxmlformats.org/officeDocument/2006/relationships" id="264" r:id="Rb08f45c30c134c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5991c1c4c14c47" /><Relationship Type="http://schemas.openxmlformats.org/officeDocument/2006/relationships/slideMaster" Target="/ppt/slideMasters/slideMaster1.xml" Id="R3e85611ea2fb4439" /><Relationship Type="http://schemas.openxmlformats.org/officeDocument/2006/relationships/notesMaster" Target="/ppt/notesMasters/notesMaster1.xml" Id="R09a67a9e97bc4fad" /><Relationship Type="http://schemas.openxmlformats.org/officeDocument/2006/relationships/presProps" Target="/ppt/presProps.xml" Id="R876dcd99bf574fa6" /><Relationship Type="http://schemas.openxmlformats.org/officeDocument/2006/relationships/tableStyles" Target="/ppt/tableStyles.xml" Id="R67c8e5e918c04b5b" /><Relationship Type="http://schemas.openxmlformats.org/officeDocument/2006/relationships/slide" Target="/ppt/slides/slide1.xml" Id="R424add277cb3462e" /><Relationship Type="http://schemas.openxmlformats.org/officeDocument/2006/relationships/slide" Target="/ppt/slides/slide2.xml" Id="Rada74bd55c1a4ce0" /><Relationship Type="http://schemas.openxmlformats.org/officeDocument/2006/relationships/slide" Target="/ppt/slides/slide3.xml" Id="R0ba0848ab6924b0c" /><Relationship Type="http://schemas.openxmlformats.org/officeDocument/2006/relationships/slide" Target="/ppt/slides/slide4.xml" Id="R318555068fbe4731" /><Relationship Type="http://schemas.openxmlformats.org/officeDocument/2006/relationships/slide" Target="/ppt/slides/slide5.xml" Id="R94f5d3f75477481a" /><Relationship Type="http://schemas.openxmlformats.org/officeDocument/2006/relationships/slide" Target="/ppt/slides/slide6.xml" Id="Rf8faf1f33d724e86" /><Relationship Type="http://schemas.openxmlformats.org/officeDocument/2006/relationships/slide" Target="/ppt/slides/slide7.xml" Id="R9c2b299e5bb74716" /><Relationship Type="http://schemas.openxmlformats.org/officeDocument/2006/relationships/slide" Target="/ppt/slides/slide8.xml" Id="R9f41e0c42d904a8f" /><Relationship Type="http://schemas.openxmlformats.org/officeDocument/2006/relationships/slide" Target="/ppt/slides/slide9.xml" Id="Rb08f45c30c134c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b5d5611d2cb47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b5a09aa1224701" /><Relationship Type="http://schemas.openxmlformats.org/officeDocument/2006/relationships/notesMaster" Target="/ppt/notesMasters/notesMaster1.xml" Id="R5f51e727e5314f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3cdca581404ac7" /><Relationship Type="http://schemas.openxmlformats.org/officeDocument/2006/relationships/notesMaster" Target="/ppt/notesMasters/notesMaster1.xml" Id="Rf3afec302d0c4b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eb5caa908e433f" /><Relationship Type="http://schemas.openxmlformats.org/officeDocument/2006/relationships/notesMaster" Target="/ppt/notesMasters/notesMaster1.xml" Id="Ra7af6324361d45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858d25a37545b1" /><Relationship Type="http://schemas.openxmlformats.org/officeDocument/2006/relationships/notesMaster" Target="/ppt/notesMasters/notesMaster1.xml" Id="Rb5748bbca4c340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2f25ae8630a4f4b" /><Relationship Type="http://schemas.openxmlformats.org/officeDocument/2006/relationships/notesMaster" Target="/ppt/notesMasters/notesMaster1.xml" Id="R2a40586470d748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7e2959bb554799" /><Relationship Type="http://schemas.openxmlformats.org/officeDocument/2006/relationships/notesMaster" Target="/ppt/notesMasters/notesMaster1.xml" Id="R0dc48c609709473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b64b7ad8cc4fab" /><Relationship Type="http://schemas.openxmlformats.org/officeDocument/2006/relationships/notesMaster" Target="/ppt/notesMasters/notesMaster1.xml" Id="Ra0bfaafeab3e4ab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b836aa59ff45c6" /><Relationship Type="http://schemas.openxmlformats.org/officeDocument/2006/relationships/notesMaster" Target="/ppt/notesMasters/notesMaster1.xml" Id="R2eb8bb1ea56a48e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e06e8fc41441fd" /><Relationship Type="http://schemas.openxmlformats.org/officeDocument/2006/relationships/notesMaster" Target="/ppt/notesMasters/notesMaster1.xml" Id="Rbc24d859c44f43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Aucun contenu externe sur cette diapositive.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https://www.cts-strasbourg.eu/fr/nous-connaitre/notre-reseau/parkings/parking-relais/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https://www.cts-strasbourg.eu/fr/nous-connaitre/notre-reseau/parkings/parking-relais/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https://www.cts-strasbourg.eu/fr/nous-connaitre/notre-reseau/parkings/parking-relais/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https://www.cts-strasbourg.eu/fr/nous-connaitre/notre-reseau/parkings/parking-relais/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https://quefairedemesdechets.ademe.fr/categories/articles-sport/velo/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https://quefairedemesdechets.ademe.fr/categories/articles-sport/velo/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https://quefairedemesdechets.ademe.fr/categories/articles-sport/velo/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https://www.cts-strasbourg.eu/fr/nous-connaitre/notre-reseau/parkings/parking-relais/</a:t>
            </a:r>
          </a:p>
          <a:p xmlns:a="http://schemas.openxmlformats.org/drawingml/2006/main">
            <a:r>
              <a:t>- https://quefairedemesdechets.ademe.fr/categories/articles-sport/velo/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d0ae48f6a348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81b8196f3e44dc" /><Relationship Type="http://schemas.openxmlformats.org/officeDocument/2006/relationships/slideLayout" Target="/ppt/slideLayouts/slideLayout1.xml" Id="R03a23b03c5f44f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a23b03c5f44f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02a333343f4645" /><Relationship Type="http://schemas.openxmlformats.org/officeDocument/2006/relationships/image" Target="/ppt/media/image.png" Id="Rc0f212215ea7425e" /><Relationship Type="http://schemas.openxmlformats.org/officeDocument/2006/relationships/notesSlide" Target="/ppt/notesSlides/notesSlide1.xml" Id="Rd85c1e02a86b404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83b173a184196" /><Relationship Type="http://schemas.openxmlformats.org/officeDocument/2006/relationships/notesSlide" Target="/ppt/notesSlides/notesSlide2.xml" Id="R49ed3bab1d514e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bf409d3ffc41c1" /><Relationship Type="http://schemas.openxmlformats.org/officeDocument/2006/relationships/image" Target="/ppt/media/image2.png" Id="R904e5a403ef04b4f" /><Relationship Type="http://schemas.openxmlformats.org/officeDocument/2006/relationships/notesSlide" Target="/ppt/notesSlides/notesSlide3.xml" Id="Rddea753a44f24c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6cd5d94d6443a1" /><Relationship Type="http://schemas.openxmlformats.org/officeDocument/2006/relationships/notesSlide" Target="/ppt/notesSlides/notesSlide4.xml" Id="R7b1a294cbea84b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f1307cf474778" /><Relationship Type="http://schemas.openxmlformats.org/officeDocument/2006/relationships/notesSlide" Target="/ppt/notesSlides/notesSlide5.xml" Id="R9fe49995c7624e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7680361fd84b22" /><Relationship Type="http://schemas.openxmlformats.org/officeDocument/2006/relationships/image" Target="/ppt/media/image3.png" Id="Rf4b2af94c4fe4ade" /><Relationship Type="http://schemas.openxmlformats.org/officeDocument/2006/relationships/notesSlide" Target="/ppt/notesSlides/notesSlide6.xml" Id="R242fdf20bd8545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e550b1b11042ec" /><Relationship Type="http://schemas.openxmlformats.org/officeDocument/2006/relationships/notesSlide" Target="/ppt/notesSlides/notesSlide7.xml" Id="Rea5f317ada4349b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68cdc9cc54c2d" /><Relationship Type="http://schemas.openxmlformats.org/officeDocument/2006/relationships/notesSlide" Target="/ppt/notesSlides/notesSlide8.xml" Id="R5c17e0f0305041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30c4e74f134f4c" /><Relationship Type="http://schemas.openxmlformats.org/officeDocument/2006/relationships/notesSlide" Target="/ppt/notesSlides/notesSlide9.xml" Id="Rc3caab66bfc942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E8254F-9FA1-4D1B-8302-A2140345A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BE3098-5C67-404C-842A-D2E71CAD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7770FE-7054-4154-B7F9-6153FFFAF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F7E04-0CA8-4373-AF9E-21CEB5A2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A8FF32-0EDD-4467-9BEE-F52D2F8D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4444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Combiner les transports et prolonger la vie des équipements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CF63D6-826D-413A-8DAA-683D107C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93716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Quels choix permettent de rendre un déplacement plus durable du départ jusqu’à la fin de vie du matériel ?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f212215ea7425e"/>
          <a:srcRect xmlns:a="http://schemas.openxmlformats.org/drawingml/2006/main" l="22111" t="0" r="2211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E264B9-D2E9-4E30-BCC9-D82619439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340F71-BA05-4F9E-BFDE-BB5F7AC4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5762625"/>
            <a:ext cx="19526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Illustration générée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99F442-9657-4D1C-9347-0EF9944A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4C812D-402A-45DC-9E2C-CF46BFBA4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373457-C8EF-4F00-AA30-CF7C76111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381EDA-89BA-4DE4-AB21-029F9E92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078844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DE5873-11B3-48E3-9B10-1681CEA7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959B1-6F93-4BDC-833F-2277DB89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3E180A-31D4-4B2C-A1D4-1CC30A0C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7A67EF-1E46-41A2-969A-C40CB2EAD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13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l’entrée d’une ville, un voyageur peut laisser sa voiture puis poursuivre en transport collectif : il combine plusieurs modes dans un même trajet.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50B57B-F5D9-4486-A52C-387C26FE4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12 P + 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80B2AA-6409-4E23-B80D-9979C82F5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+ de 4 000 places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57B82D-8B0A-4908-8368-A690DA0C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5 à 25 min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50B71A-1C5F-4B82-95F1-4ECD72539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095500"/>
            <a:ext cx="253365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4 à 7 min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247A9E-54C3-4BE2-8547-04D5AED5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Comment un parking-relais limite-t-il le nombre de voitures dans le centre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B08679-D7B4-42D8-8443-864AD53E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E93C63-9491-46D3-834D-B90104C6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AF010C-4793-44D1-BF29-97BBB558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9006780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6E6AD6-17B3-41B9-A08B-2D5B0E67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751887-9857-47C7-8B82-EFC68BE6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5E33DA-10A7-451B-A628-D495C914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C82256-1C78-4A94-A562-4A8B0D7D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Le fonctionnement des parkings-relais de Strasbourg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90E6B5-22C3-4B79-AB06-64AA8DE9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Schéma pédagogique construit à partir des informations et du guide voyageur de la CTS.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4e5a403ef04b4f"/>
          <a:stretch xmlns:a="http://schemas.openxmlformats.org/drawingml/2006/main"/>
        </p:blipFill>
        <p:spPr>
          <a:xfrm xmlns:a="http://schemas.openxmlformats.org/drawingml/2006/main">
            <a:off x="2243667" y="1571625"/>
            <a:ext cx="7704667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9C26CF-E5C0-41AD-B88C-48FB9E476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ADFCC-A6E4-41FC-B644-65D5FB1BA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CTS Strasbourg, parkings-relais et Guide voyageur, janvier 2026.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02633C-515F-4244-8AB7-024060F4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1818D7-ECAE-497A-8A66-9F5ED290A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B085A2-2236-44EA-B99B-9D76F2FD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558057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91C941-7D8B-49A4-81F3-A1A3D317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B67BA7-91BD-40BF-8E97-E5A56565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C35D1-DF47-4537-919E-8A71A060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503F8-5EBC-455A-A3ED-C0902FA60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4F1102-8A86-4B02-8684-0C2E3236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D55058-00C0-4906-874C-F33CFD51F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Dans quel ordre les quatre étapes du trajet sont-elles représentées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Combien de parkings-relais et de places sont annoncés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Combien de temps faut-il pour rejoindre le centre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Explique comment ce système peut réduire la circulation automobile dans le centre.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80FA35-BFE8-4125-81B7-C21190F1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31A30D-7F44-42D4-9B89-3A854D6E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1756BA-41B4-4FF7-9F6F-ECB537776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5719F0-24B8-457A-80AB-9D30AE509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8694524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8F1D97-2ECB-4961-B989-4BD56CF71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0D74D2-05AC-45B0-B955-728C5E2D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E1599E-0966-4C9F-BF39-6ADE6546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75046-9312-454E-BD16-0AAB48CD3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AA525E-DCC2-4B40-9DDC-1B54F6D9E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8C2742-7D0B-4FAA-884E-33F9491F9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Dans quel ordre les quatre étapes du trajet sont-elles représentées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3E4CD-A42C-4565-A312-F672FE5CF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Voiture, parking-relais, tram ou bus, puis centre-ville.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A3191E-E078-49DE-906B-838FFCE1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BEC186-488F-4E00-8521-69FA1CF34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de parkings-relais et de places sont annoncés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031AEA-F1A5-4EBB-BFEB-431589DC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Douze parkings-relais et plus de 4 000 places sont annoncés.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957309-958A-4469-82E3-A2809101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B8889F-11FF-4F5B-B99F-0E2AC1BE3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de temps faut-il pour rejoindre le centre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A3A4F-5960-4229-8490-0780D123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Il faut entre 5 et 25 minutes selon le parking-relais.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5593CF-2CC4-44AE-91E9-ABF5CB6C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9D4A83-5F57-4466-B487-6511F6B4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Explique comment ce système peut réduire la circulation automobile dans le centre.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02A34A-6C91-4D6B-B21E-8B9594C4D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voitures restent en périphérie ; une partie du trajet se fait en transport collectif, donc moins de voitures entrent dans le centre.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D18D93-0F0E-45EF-AEF1-0C1C3CD0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Pourquoi faut-il privilégier le réemploi et la réparation avant le recyclage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127F6B-A344-45C7-9759-F62F6AA8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FFA7B5-1352-458E-A3D4-DBA3296E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2A6E19-AE4D-4C44-B433-F77F3756A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0140912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6BFD0-9BA6-47BD-BDC2-DC562645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76D569-5841-4C8E-9A3E-D2E0F579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2574B3-7783-44D0-9F3A-1FA88CEC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0A26E-42D7-45EB-995F-B6802DB4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Donner, réparer ou recycler un vieux vélo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A0A9C-28F4-4956-A4E0-B35F3E7A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Diagramme pédagogique d’après le service public d’information de l’ADEME.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b2af94c4fe4ade"/>
          <a:stretch xmlns:a="http://schemas.openxmlformats.org/drawingml/2006/main"/>
        </p:blipFill>
        <p:spPr>
          <a:xfrm xmlns:a="http://schemas.openxmlformats.org/drawingml/2006/main">
            <a:off x="2407596" y="1571625"/>
            <a:ext cx="7376809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3E2BB-16C6-476D-A275-E0653A07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600990-4D0E-4519-915D-50053E0C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ADEME, « Que faire de mes objets et déchets ? — Vélo », mise à jour le 21 avril 2026.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D40404-0416-485C-BE48-E43359173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30F310-28F3-4B89-8B1E-34AC073C4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C89ACD-CBEE-4B7D-8A2F-759B57C5E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287951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D66D0D-483F-4409-8FE9-C7130BE2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D88151-ECA6-4A68-81A2-DE31C066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D1BC03-FC7A-4258-AE5D-B8B012D5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A18BA5-DF63-4511-9A51-A3B30AAB4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9273BC-A3CB-439B-A65E-2D58EEC8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4F732-AD96-4309-9E88-31F180471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 peut-on faire d’un vélo encore en bon état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Que faut-il faire d’un vélo réparable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Que devient un vélo qui ne peut plus être réparé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Explique pourquoi les trois chemins ne se valent pas.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6C4A38-E9D8-4EA3-A5FF-F9409CC3A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E12EBA-118D-4FFD-9A5F-22B9552A7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7CD0FF-1232-4383-A014-2BF157F30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A4742-E9FA-4746-BE7F-A2149A96B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850222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C9A7D4-C2E4-4BD3-8040-BA9416553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E35DD7-546C-4D71-B87C-A0E3CE84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CC8A47-90D1-4E44-8221-6B7F1E19F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8EE73-FCF9-4B05-815B-FE026B868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6E8941-8455-49C6-8E4F-6FE36D66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1A78E9-E813-4A13-AB51-E8F307AE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peut-on faire d’un vélo encore en bon état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3F135C-BAE8-4CDC-B4BE-D3D707B4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On peut le donner ou le revendre pour qu’il soit réemployé.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E7D0CA-C7A7-4A16-808C-393AAD0ED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314F47-7586-4907-A0A2-93A8FC4C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faut-il faire d’un vélo réparable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F6EABD-5376-4346-8261-9C0F28A3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Il faut le faire réparer afin de le réutiliser.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2469A4-3C3B-4A45-92F0-91E743F89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489F80-5E34-4285-A8BA-94C94604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 devient un vélo qui ne peut plus être réparé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37EEB-3067-4501-8D03-DEA67FB93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Il est démonté, ses éléments sont triés et ses matériaux recyclables sont recyclés.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1B386B-01F0-4B3B-9B7D-7F73AE91F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D3E39D-1710-4971-9D26-6A9DD469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Explique pourquoi les trois chemins ne se valent pas.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E9B21F-67EF-470E-80FA-E34F00649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Réemployer ou réparer conserve l’objet et évite d’en fabriquer un autre ; le recyclage n’intervient qu’en dernier quand le vélo ne peut plus servir.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002AC6-21E2-420C-AB65-8ED75B31B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62D810-5012-418F-B784-EEB7A9F7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C382F3-44C9-47E7-9146-2EB45143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931495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F119F1-EDA1-4ADB-9249-C08D813D1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7B53E7-00DC-4A5C-A7F1-8A4DFEEC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8A34B2-273C-40E0-A113-86F657DFE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3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153801-4230-4A0D-8A32-1C12E7B9D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Plusieurs solutions rendent un déplacement plus durable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F2CE97-1FE6-4753-BA7A-F623C495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8096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BD009D-312B-41FA-94CF-F2C04B0B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809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646BAE-F79D-4C6F-82AB-1DA1A7DA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 trajet est </a:t>
            </a:r>
            <a:r>
              <a:rPr b="1">
                <a:solidFill>
                  <a:srgbClr val="C53D32"/>
                </a:solidFill>
              </a:rPr>
              <a:t>intermodal</a:t>
            </a:r>
            <a:r>
              <a:rPr b="0">
                <a:solidFill>
                  <a:srgbClr val="0057B8"/>
                </a:solidFill>
              </a:rPr>
              <a:t> lorsqu’il combine plusieurs moyens de transport.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 </a:t>
            </a:r>
            <a:r>
              <a:rPr b="1">
                <a:solidFill>
                  <a:srgbClr val="C53D32"/>
                </a:solidFill>
              </a:rPr>
              <a:t>parking-relais</a:t>
            </a:r>
            <a:r>
              <a:rPr b="0">
                <a:solidFill>
                  <a:srgbClr val="0057B8"/>
                </a:solidFill>
              </a:rPr>
              <a:t> permet de laisser la voiture en périphérie puis de prendre le tram ou le bus.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Cela peut réduire la circulation et la pollution dans le </a:t>
            </a:r>
            <a:r>
              <a:rPr b="1">
                <a:solidFill>
                  <a:srgbClr val="C53D32"/>
                </a:solidFill>
              </a:rPr>
              <a:t>centre-ville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Pour prolonger la vie d’un vélo, on privilégie le </a:t>
            </a:r>
            <a:r>
              <a:rPr b="1">
                <a:solidFill>
                  <a:srgbClr val="C53D32"/>
                </a:solidFill>
              </a:rPr>
              <a:t>réemploi</a:t>
            </a:r>
            <a:r>
              <a:rPr b="0">
                <a:solidFill>
                  <a:srgbClr val="0057B8"/>
                </a:solidFill>
              </a:rPr>
              <a:t> ou la réparation.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Quand l’objet ne peut plus servir, ses matériaux peuvent être </a:t>
            </a:r>
            <a:r>
              <a:rPr b="1">
                <a:solidFill>
                  <a:srgbClr val="C53D32"/>
                </a:solidFill>
              </a:rPr>
              <a:t>recyclés</a:t>
            </a:r>
            <a:r>
              <a:rPr b="0">
                <a:solidFill>
                  <a:srgbClr val="0057B8"/>
                </a:solidFill>
              </a:rPr>
              <a:t>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F0D5C-BCB5-4AE2-8FF5-66FF4E34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96F4F2-9E4A-4ED9-9BA9-5FA1F518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Déplacements et développement durable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AB2E64-1CB2-4E00-B02C-F1DDF25B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315928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2026-08-23T20:54:53.5040000Z</dcterms:created>
  <dcterms:modified xsi:type="dcterms:W3CDTF">2026-08-23T20:54:53.5040000Z</dcterms:modified>
</coreProperties>
</file>