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c3759bd4204c80" /><Relationship Type="http://schemas.openxmlformats.org/officeDocument/2006/relationships/extended-properties" Target="/docProps/app.xml" Id="Raac6c2d96a6b44eb" /><Relationship Type="http://schemas.openxmlformats.org/officeDocument/2006/relationships/officeDocument" Target="/ppt/presentation.xml" Id="Raf0a816858c34f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5eb147a1db4e4b"/>
  </p:sldMasterIdLst>
  <p:notesMasterIdLst>
    <p:notesMasterId xmlns:r="http://schemas.openxmlformats.org/officeDocument/2006/relationships" r:id="R732fccdcf69e43cc"/>
  </p:notesMasterIdLst>
  <p:sldIdLst>
    <p:sldId xmlns:r="http://schemas.openxmlformats.org/officeDocument/2006/relationships" id="256" r:id="R04eef040f14541a5"/>
    <p:sldId xmlns:r="http://schemas.openxmlformats.org/officeDocument/2006/relationships" id="257" r:id="R1c2b205c34ed4bda"/>
    <p:sldId xmlns:r="http://schemas.openxmlformats.org/officeDocument/2006/relationships" id="258" r:id="R39f6a535e5804761"/>
    <p:sldId xmlns:r="http://schemas.openxmlformats.org/officeDocument/2006/relationships" id="259" r:id="Rcd4a2115f8e24686"/>
    <p:sldId xmlns:r="http://schemas.openxmlformats.org/officeDocument/2006/relationships" id="260" r:id="R5d2b9423e8074252"/>
    <p:sldId xmlns:r="http://schemas.openxmlformats.org/officeDocument/2006/relationships" id="261" r:id="R49bfd65ef6e54105"/>
    <p:sldId xmlns:r="http://schemas.openxmlformats.org/officeDocument/2006/relationships" id="262" r:id="Rcb9fa52906be4eb0"/>
    <p:sldId xmlns:r="http://schemas.openxmlformats.org/officeDocument/2006/relationships" id="263" r:id="R4d2b0f562e9a4a3c"/>
    <p:sldId xmlns:r="http://schemas.openxmlformats.org/officeDocument/2006/relationships" id="264" r:id="R5bf1d92ac68b4784"/>
    <p:sldId xmlns:r="http://schemas.openxmlformats.org/officeDocument/2006/relationships" id="265" r:id="R05bc8a2c27444a6c"/>
    <p:sldId xmlns:r="http://schemas.openxmlformats.org/officeDocument/2006/relationships" id="266" r:id="Rf4fe24f781064607"/>
    <p:sldId xmlns:r="http://schemas.openxmlformats.org/officeDocument/2006/relationships" id="267" r:id="Rf65cbd70564c4c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b0966bbd2f94ea9" /><Relationship Type="http://schemas.openxmlformats.org/officeDocument/2006/relationships/slideMaster" Target="/ppt/slideMasters/slideMaster1.xml" Id="R465eb147a1db4e4b" /><Relationship Type="http://schemas.openxmlformats.org/officeDocument/2006/relationships/notesMaster" Target="/ppt/notesMasters/notesMaster1.xml" Id="R732fccdcf69e43cc" /><Relationship Type="http://schemas.openxmlformats.org/officeDocument/2006/relationships/presProps" Target="/ppt/presProps.xml" Id="R85ec9e0a2c8d4c08" /><Relationship Type="http://schemas.openxmlformats.org/officeDocument/2006/relationships/tableStyles" Target="/ppt/tableStyles.xml" Id="R4b53af83540e4c96" /><Relationship Type="http://schemas.openxmlformats.org/officeDocument/2006/relationships/slide" Target="/ppt/slides/slide1.xml" Id="R04eef040f14541a5" /><Relationship Type="http://schemas.openxmlformats.org/officeDocument/2006/relationships/slide" Target="/ppt/slides/slide2.xml" Id="R1c2b205c34ed4bda" /><Relationship Type="http://schemas.openxmlformats.org/officeDocument/2006/relationships/slide" Target="/ppt/slides/slide3.xml" Id="R39f6a535e5804761" /><Relationship Type="http://schemas.openxmlformats.org/officeDocument/2006/relationships/slide" Target="/ppt/slides/slide4.xml" Id="Rcd4a2115f8e24686" /><Relationship Type="http://schemas.openxmlformats.org/officeDocument/2006/relationships/slide" Target="/ppt/slides/slide5.xml" Id="R5d2b9423e8074252" /><Relationship Type="http://schemas.openxmlformats.org/officeDocument/2006/relationships/slide" Target="/ppt/slides/slide6.xml" Id="R49bfd65ef6e54105" /><Relationship Type="http://schemas.openxmlformats.org/officeDocument/2006/relationships/slide" Target="/ppt/slides/slide7.xml" Id="Rcb9fa52906be4eb0" /><Relationship Type="http://schemas.openxmlformats.org/officeDocument/2006/relationships/slide" Target="/ppt/slides/slide8.xml" Id="R4d2b0f562e9a4a3c" /><Relationship Type="http://schemas.openxmlformats.org/officeDocument/2006/relationships/slide" Target="/ppt/slides/slide9.xml" Id="R5bf1d92ac68b4784" /><Relationship Type="http://schemas.openxmlformats.org/officeDocument/2006/relationships/slide" Target="/ppt/slides/slide10.xml" Id="R05bc8a2c27444a6c" /><Relationship Type="http://schemas.openxmlformats.org/officeDocument/2006/relationships/slide" Target="/ppt/slides/slide11.xml" Id="Rf4fe24f781064607" /><Relationship Type="http://schemas.openxmlformats.org/officeDocument/2006/relationships/slide" Target="/ppt/slides/slide12.xml" Id="Rf65cbd70564c4c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f9409b28af43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714dfb8b5f4ff8" /><Relationship Type="http://schemas.openxmlformats.org/officeDocument/2006/relationships/notesMaster" Target="/ppt/notesMasters/notesMaster1.xml" Id="R218f3e57bfc848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c1c55f2ec748dc" /><Relationship Type="http://schemas.openxmlformats.org/officeDocument/2006/relationships/notesMaster" Target="/ppt/notesMasters/notesMaster1.xml" Id="Rcc3fe12ccacc48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14b6f4be8e4955" /><Relationship Type="http://schemas.openxmlformats.org/officeDocument/2006/relationships/notesMaster" Target="/ppt/notesMasters/notesMaster1.xml" Id="R4baeb27f26b34d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c2d6d676c440d4" /><Relationship Type="http://schemas.openxmlformats.org/officeDocument/2006/relationships/notesMaster" Target="/ppt/notesMasters/notesMaster1.xml" Id="R2da979c187974a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3b9639667c4408" /><Relationship Type="http://schemas.openxmlformats.org/officeDocument/2006/relationships/notesMaster" Target="/ppt/notesMasters/notesMaster1.xml" Id="R9e4f895d35704b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bef35ee1b81444b" /><Relationship Type="http://schemas.openxmlformats.org/officeDocument/2006/relationships/notesMaster" Target="/ppt/notesMasters/notesMaster1.xml" Id="Rcf0028ef595044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92dd702c074688" /><Relationship Type="http://schemas.openxmlformats.org/officeDocument/2006/relationships/notesMaster" Target="/ppt/notesMasters/notesMaster1.xml" Id="R87494ab0469d44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9cf060fddd4c59" /><Relationship Type="http://schemas.openxmlformats.org/officeDocument/2006/relationships/notesMaster" Target="/ppt/notesMasters/notesMaster1.xml" Id="Rdff4db8b9e8544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eb27702fdb543b6" /><Relationship Type="http://schemas.openxmlformats.org/officeDocument/2006/relationships/notesMaster" Target="/ppt/notesMasters/notesMaster1.xml" Id="Rff66aa69482b45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903c4455e5a4fa0" /><Relationship Type="http://schemas.openxmlformats.org/officeDocument/2006/relationships/notesMaster" Target="/ppt/notesMasters/notesMaster1.xml" Id="Rdf9163a1e6cb4a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82f9cda25e4c89" /><Relationship Type="http://schemas.openxmlformats.org/officeDocument/2006/relationships/notesMaster" Target="/ppt/notesMasters/notesMaster1.xml" Id="Rcf6abd5d3aec40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0850bdd4ddd4974" /><Relationship Type="http://schemas.openxmlformats.org/officeDocument/2006/relationships/notesMaster" Target="/ppt/notesMasters/notesMaster1.xml" Id="R77b23676a79843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ac8542fa5441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1b247edfdf74d45" /><Relationship Type="http://schemas.openxmlformats.org/officeDocument/2006/relationships/slideLayout" Target="/ppt/slideLayouts/slideLayout1.xml" Id="R2aca62be1d77484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aca62be1d77484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2f88963b54ba5" /><Relationship Type="http://schemas.openxmlformats.org/officeDocument/2006/relationships/notesSlide" Target="/ppt/notesSlides/notesSlide1.xml" Id="R6f62c2df665040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9ed9afd794492" /><Relationship Type="http://schemas.openxmlformats.org/officeDocument/2006/relationships/notesSlide" Target="/ppt/notesSlides/notesSlide2.xml" Id="Racf94422672b42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a0a1675104957" /><Relationship Type="http://schemas.openxmlformats.org/officeDocument/2006/relationships/notesSlide" Target="/ppt/notesSlides/notesSlide3.xml" Id="Rd1ca7153efbe4de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5f90acef0408c" /><Relationship Type="http://schemas.openxmlformats.org/officeDocument/2006/relationships/notesSlide" Target="/ppt/notesSlides/notesSlide4.xml" Id="R831c5f4b0f1044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15aeb07e4049ed" /><Relationship Type="http://schemas.openxmlformats.org/officeDocument/2006/relationships/notesSlide" Target="/ppt/notesSlides/notesSlide5.xml" Id="R4ace4583a9584e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6f620f27cb4837" /><Relationship Type="http://schemas.openxmlformats.org/officeDocument/2006/relationships/notesSlide" Target="/ppt/notesSlides/notesSlide6.xml" Id="R4eb728ef4b4042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13c817470487b" /><Relationship Type="http://schemas.openxmlformats.org/officeDocument/2006/relationships/notesSlide" Target="/ppt/notesSlides/notesSlide7.xml" Id="Rf4ae410237be4e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1c32f92534476" /><Relationship Type="http://schemas.openxmlformats.org/officeDocument/2006/relationships/notesSlide" Target="/ppt/notesSlides/notesSlide8.xml" Id="R5c402b7228574c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d990fdf15407e" /><Relationship Type="http://schemas.openxmlformats.org/officeDocument/2006/relationships/notesSlide" Target="/ppt/notesSlides/notesSlide9.xml" Id="R2903f609da7046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1ee9fc44b4413" /><Relationship Type="http://schemas.openxmlformats.org/officeDocument/2006/relationships/notesSlide" Target="/ppt/notesSlides/notesSlide10.xml" Id="Ra6c9c787de5243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53111444f4674" /><Relationship Type="http://schemas.openxmlformats.org/officeDocument/2006/relationships/notesSlide" Target="/ppt/notesSlides/notesSlide11.xml" Id="Rb9917f1e7917462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8705f9d79c4aa9" /><Relationship Type="http://schemas.openxmlformats.org/officeDocument/2006/relationships/notesSlide" Target="/ppt/notesSlides/notesSlide12.xml" Id="R32aedc532c9349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112019-E27F-45B6-B402-9611D558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 · Réécrire avec ne… pas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5B1CE-5FB0-4BE7-AE3B-FAF198B7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32F906-AD97-4E63-8E74-59660B50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467409-CBA7-41BE-AB21-55EBD6922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64F96-70CE-4B66-877C-10DD7641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règne sur deux royaumes.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venons voir le roi.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troubadours chantent à la cour.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participe à des croisades.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B1697B-CB9A-41DD-B004-F22F3808D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Ces hommes se battent pour le roi.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tournois impressionnent le public.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chevaliers défendaient les terres du seigneur.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Ils jonglaient avec dextérité devant la foule émerveillée.</a:t>
            </a:r>
          </a:p>
        </p:txBody>
      </p:sp>
    </p:spTree>
    <p:extLst>
      <p:ext uri="{BB962C8B-B14F-4D97-AF65-F5344CB8AC3E}">
        <p14:creationId xmlns:p14="http://schemas.microsoft.com/office/powerpoint/2010/main" val="346991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20C7BA-065C-4AEA-896A-72209949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5B98B-875B-40AD-9EEF-A74D85DC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73732D-3ECE-4EEB-A872-441FED4B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1FBE27-76E5-4AC6-B22E-0F5DBAFD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8538C-A347-4142-B3E0-0E28DE88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ne règne pas sur deux royaumes.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ne venons pas voir le roi.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troubadours ne chantent pas à la cour.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ne participe pas à des croisades.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A04FB-144C-48A5-884A-352C4874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Ces hommes ne se battent pas pour le roi.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tournois n’impressionnent pas le public.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chevaliers ne défendaient pas les terres du seigneur.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Ils ne jonglaient pas avec dextérité devant la foule émerveillée.</a:t>
            </a:r>
          </a:p>
        </p:txBody>
      </p:sp>
    </p:spTree>
    <p:extLst>
      <p:ext uri="{BB962C8B-B14F-4D97-AF65-F5344CB8AC3E}">
        <p14:creationId xmlns:p14="http://schemas.microsoft.com/office/powerpoint/2010/main" val="19830747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7C793A-E8E8-4823-A9CA-811BFF87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3 · Remplacer le sujet par nous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2DBA7-A9FE-4E0C-8665-4C7AC224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F704FF-D2A1-49E7-9E6E-308C33B2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AB15E8-E98F-4BE0-A709-312D22F9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FB693D-E2E6-4599-96B4-017D21F64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rois organisent des tournois.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serfs travaillent dans les champs.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Réécris puis souligne le verbe conjugué.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289F7D-BEC9-4CA9-B5CC-18CC38C0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aime ce divertissement.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troubadours déclament des poèmes.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seigneurs organisent des festins.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mène une vie inhabituelle.</a:t>
            </a:r>
          </a:p>
        </p:txBody>
      </p:sp>
    </p:spTree>
    <p:extLst>
      <p:ext uri="{BB962C8B-B14F-4D97-AF65-F5344CB8AC3E}">
        <p14:creationId xmlns:p14="http://schemas.microsoft.com/office/powerpoint/2010/main" val="4678765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CE6A3-BC81-48FE-9A70-97D3A22A0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3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54D303-43E2-43B4-97B8-27C26C8E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393B6E-A7B2-4CB8-A18D-2C159D6F5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1C833-90A1-4A34-9DA4-C28D5217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E3D4D9-FB17-4D40-B3FD-4A5F172D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Nous organisons des tournois.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travaillons dans les champs.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F035B-930E-427A-8230-23C69FF5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Nous aimons ce divertissement.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Nous déclamons des poèmes.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Nous organisons des festins.</a:t>
            </a:r>
          </a:p>
          <a:p xmlns:a="http://schemas.openxmlformats.org/drawingml/2006/main">
            <a:pPr>
              <a:defRPr sz="20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Nous menons une vie inhabituelle.</a:t>
            </a:r>
          </a:p>
        </p:txBody>
      </p:sp>
    </p:spTree>
    <p:extLst>
      <p:ext uri="{BB962C8B-B14F-4D97-AF65-F5344CB8AC3E}">
        <p14:creationId xmlns:p14="http://schemas.microsoft.com/office/powerpoint/2010/main" val="5571951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CFCC60-DCBC-4891-B8A0-6FFBC797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7 · Souligner le verbe conjugué entier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16668-2168-429E-BFB8-9BD49F94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56DA0-9AE2-438B-A640-E2B1D4AE6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7E8C66-B195-4FDC-A520-27769605C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656E06-C5E5-40D4-87E4-E8D96478B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écuyers lustrent les épées.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a grandi dans une famille noble.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Elle est devenue reine à quinze ans.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Elle règne sur l’Angleterre.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B776E-3C16-4B6F-8A46-C7427A3F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paysans ont continué à labourer.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invités sont restés à la fête.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Elle a défendu les droits de ses enfants.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Sa vie est incroyable !</a:t>
            </a:r>
          </a:p>
        </p:txBody>
      </p:sp>
    </p:spTree>
    <p:extLst>
      <p:ext uri="{BB962C8B-B14F-4D97-AF65-F5344CB8AC3E}">
        <p14:creationId xmlns:p14="http://schemas.microsoft.com/office/powerpoint/2010/main" val="7422664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53C1D-B369-481D-9969-98F20C4B2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7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9E4681-BB8D-4A65-8815-FC5699A1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725D63-6CAD-4FB6-AB1E-092F03E83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9BF1B0-EC40-4A18-A54E-311774B7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7B73F0-81CC-47E1-8E66-C41D93BFC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lustrent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a grandi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est devenue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règne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F43B60-9DB3-4FB7-985A-82F41823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ont continué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sont restés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a défendu</a:t>
            </a:r>
          </a:p>
          <a:p xmlns:a="http://schemas.openxmlformats.org/drawingml/2006/main">
            <a:pPr>
              <a:defRPr sz="232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est</a:t>
            </a:r>
          </a:p>
        </p:txBody>
      </p:sp>
    </p:spTree>
    <p:extLst>
      <p:ext uri="{BB962C8B-B14F-4D97-AF65-F5344CB8AC3E}">
        <p14:creationId xmlns:p14="http://schemas.microsoft.com/office/powerpoint/2010/main" val="814501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573DB-CADB-4851-BAA0-63142945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9 · Relever les verbes conjugués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76C653-1E05-47D6-AB77-4AFDC34E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57C50-2E32-44DF-9702-A885B756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DF45A-FF39-4B9F-8978-DA1127FD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2A14E-C6F7-48CD-B3C6-7494A445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Le Moyen Âge commence au Ve siècle. À cette époque, on construit des châteaux forts pour protéger les seigneurs. Les chevaliers défendent ces châteaux et combattent lors des tournois ou des guerres.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A7CA1-C59E-439E-A160-941A8063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Le Moyen Âge connaît de nombreux progrès techniques. Par exemple, on invente les lunettes, les charrues et les miroirs. Les premières universités apparaissent. On y enseigne le droit, la médecine ou les arts.</a:t>
            </a:r>
          </a:p>
        </p:txBody>
      </p:sp>
    </p:spTree>
    <p:extLst>
      <p:ext uri="{BB962C8B-B14F-4D97-AF65-F5344CB8AC3E}">
        <p14:creationId xmlns:p14="http://schemas.microsoft.com/office/powerpoint/2010/main" val="8814306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902035-CEE8-4CD1-AA6C-4D3F8A52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9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04E575-5163-4140-995D-BC6C7880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7FC20F-BB8B-488B-BBE7-09BE40F5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7473DB-CEB5-4D61-B25A-68B7F2E4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3D23F-FD61-410A-A2B1-FA24415B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commence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construit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défendent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combattent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C5E19-0E80-43B4-9AB2-87931E8B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connaît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invente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apparaissent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enseigne</a:t>
            </a:r>
          </a:p>
        </p:txBody>
      </p:sp>
    </p:spTree>
    <p:extLst>
      <p:ext uri="{BB962C8B-B14F-4D97-AF65-F5344CB8AC3E}">
        <p14:creationId xmlns:p14="http://schemas.microsoft.com/office/powerpoint/2010/main" val="2176780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D193B4-9B0B-448B-8025-9221906D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11 · Choisir la forme qui convient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FB82BE-0E58-4344-AA60-B7F4F990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0F7D3-2DF8-4119-99E1-1874A220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9A478-DD19-49FF-9073-A19EAD53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FA00E8-07C9-4BF5-923D-05C07D09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gens (assiste / assistent) au tournoi.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(règne / règnent) pendant la minorité de son fils.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 troubadour (chante / chantent).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Les croisades (rassemble / rassemblent) des chevaliers.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854CB-630E-4461-8B40-EEC76057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Ils (participe / participent) à la fête.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seigneurs (possède / possèdent) de vastes domaines.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Nous (partons / partez) à la chasse.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Les nobles (invite / invitent) des troubadours.</a:t>
            </a:r>
          </a:p>
        </p:txBody>
      </p:sp>
    </p:spTree>
    <p:extLst>
      <p:ext uri="{BB962C8B-B14F-4D97-AF65-F5344CB8AC3E}">
        <p14:creationId xmlns:p14="http://schemas.microsoft.com/office/powerpoint/2010/main" val="19081688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995BDD-EB6C-4AE8-B629-DA66336E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11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F1F3D-367D-45A4-A192-53608BCC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C7F3E-5AD2-4C24-AEBB-D9C5E60D8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DB477-3B05-4037-9712-6E2E833AC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B04DE6-96BC-48F4-B604-D9399435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assistent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règne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chante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rassemblent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90C0A-A13A-4E69-AB97-81C799A2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participent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possèdent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partons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invitent</a:t>
            </a:r>
          </a:p>
        </p:txBody>
      </p:sp>
    </p:spTree>
    <p:extLst>
      <p:ext uri="{BB962C8B-B14F-4D97-AF65-F5344CB8AC3E}">
        <p14:creationId xmlns:p14="http://schemas.microsoft.com/office/powerpoint/2010/main" val="4636863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B043F0-8C68-4998-9934-B3988B432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12 · Placer les verbes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49801E-9492-4F22-AC01-A5059255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5E1C65-33D6-475C-BE1C-97EC4877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4E3536-0353-4E3C-803C-32D854257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EBCDC-FA2F-4D23-8038-42F264D2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avait · part · admirait · épouse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… une forte personnalité.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… ensuite Henri II d’Angleterre.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5B29C7-BAFB-457B-85FF-E482E3BA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réalisaient · chantaient · jouaient · répétaient · reposions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ménestrels … leurs poèmes.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À la nuit tombée, nous nous ….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vassaux … des corvées.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Certains … de leurs instruments.</a:t>
            </a:r>
          </a:p>
        </p:txBody>
      </p:sp>
    </p:spTree>
    <p:extLst>
      <p:ext uri="{BB962C8B-B14F-4D97-AF65-F5344CB8AC3E}">
        <p14:creationId xmlns:p14="http://schemas.microsoft.com/office/powerpoint/2010/main" val="762029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EC860-D413-4618-B197-A8AD103D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12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D3E3A4-DF86-4876-B231-633127579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4B018F-B701-4061-B092-D41E15D23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7B558F-B609-4FEE-87AE-699D1DAA3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C59E8-2D28-4062-8BE2-D1E4941E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avait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épouse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36F6EC-6B40-4698-9E5B-DF3F3B66A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répétaient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reposions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réalisaient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jouaient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Intrus : chantaient</a:t>
            </a:r>
          </a:p>
        </p:txBody>
      </p:sp>
    </p:spTree>
    <p:extLst>
      <p:ext uri="{BB962C8B-B14F-4D97-AF65-F5344CB8AC3E}">
        <p14:creationId xmlns:p14="http://schemas.microsoft.com/office/powerpoint/2010/main" val="20981244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2026-09-25T06:59:49.8560000Z</dcterms:created>
  <dcterms:modified xsi:type="dcterms:W3CDTF">2026-09-25T06:59:49.8560000Z</dcterms:modified>
</coreProperties>
</file>