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eaf0ca7c3874280" /><Relationship Type="http://schemas.openxmlformats.org/officeDocument/2006/relationships/extended-properties" Target="/docProps/app.xml" Id="Ra707a9bd8dbd449a" /><Relationship Type="http://schemas.openxmlformats.org/officeDocument/2006/relationships/officeDocument" Target="/ppt/presentation.xml" Id="Rfd5e0bf97e9144b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5f97c5ae0db40ef"/>
  </p:sldMasterIdLst>
  <p:notesMasterIdLst>
    <p:notesMasterId xmlns:r="http://schemas.openxmlformats.org/officeDocument/2006/relationships" r:id="R241147ab0e5b44e8"/>
  </p:notesMasterIdLst>
  <p:sldIdLst>
    <p:sldId xmlns:r="http://schemas.openxmlformats.org/officeDocument/2006/relationships" id="256" r:id="Rded59077f91e4535"/>
    <p:sldId xmlns:r="http://schemas.openxmlformats.org/officeDocument/2006/relationships" id="257" r:id="R64973d38cd5a4e70"/>
    <p:sldId xmlns:r="http://schemas.openxmlformats.org/officeDocument/2006/relationships" id="258" r:id="Rfc32d6b355f747b8"/>
    <p:sldId xmlns:r="http://schemas.openxmlformats.org/officeDocument/2006/relationships" id="259" r:id="R83012b110c8b4f59"/>
    <p:sldId xmlns:r="http://schemas.openxmlformats.org/officeDocument/2006/relationships" id="260" r:id="R3c647ff003e44458"/>
    <p:sldId xmlns:r="http://schemas.openxmlformats.org/officeDocument/2006/relationships" id="261" r:id="R11de7903b7534d9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d333a496f40406b" /><Relationship Type="http://schemas.openxmlformats.org/officeDocument/2006/relationships/slideMaster" Target="/ppt/slideMasters/slideMaster1.xml" Id="Rb5f97c5ae0db40ef" /><Relationship Type="http://schemas.openxmlformats.org/officeDocument/2006/relationships/notesMaster" Target="/ppt/notesMasters/notesMaster1.xml" Id="R241147ab0e5b44e8" /><Relationship Type="http://schemas.openxmlformats.org/officeDocument/2006/relationships/presProps" Target="/ppt/presProps.xml" Id="R73516af5dac04c65" /><Relationship Type="http://schemas.openxmlformats.org/officeDocument/2006/relationships/tableStyles" Target="/ppt/tableStyles.xml" Id="R498c53f238d04a51" /><Relationship Type="http://schemas.openxmlformats.org/officeDocument/2006/relationships/slide" Target="/ppt/slides/slide1.xml" Id="Rded59077f91e4535" /><Relationship Type="http://schemas.openxmlformats.org/officeDocument/2006/relationships/slide" Target="/ppt/slides/slide2.xml" Id="R64973d38cd5a4e70" /><Relationship Type="http://schemas.openxmlformats.org/officeDocument/2006/relationships/slide" Target="/ppt/slides/slide3.xml" Id="Rfc32d6b355f747b8" /><Relationship Type="http://schemas.openxmlformats.org/officeDocument/2006/relationships/slide" Target="/ppt/slides/slide4.xml" Id="R83012b110c8b4f59" /><Relationship Type="http://schemas.openxmlformats.org/officeDocument/2006/relationships/slide" Target="/ppt/slides/slide5.xml" Id="R3c647ff003e44458" /><Relationship Type="http://schemas.openxmlformats.org/officeDocument/2006/relationships/slide" Target="/ppt/slides/slide6.xml" Id="R11de7903b7534d9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721eaf2d8f24d3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758d08d51d044c6" /><Relationship Type="http://schemas.openxmlformats.org/officeDocument/2006/relationships/notesMaster" Target="/ppt/notesMasters/notesMaster1.xml" Id="Reb1d0e42eefb41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ab1e0d694d442df" /><Relationship Type="http://schemas.openxmlformats.org/officeDocument/2006/relationships/notesMaster" Target="/ppt/notesMasters/notesMaster1.xml" Id="R7b66dc235e6240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c8f1275e81a4a9b" /><Relationship Type="http://schemas.openxmlformats.org/officeDocument/2006/relationships/notesMaster" Target="/ppt/notesMasters/notesMaster1.xml" Id="R232d34be0962475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62481600094497e" /><Relationship Type="http://schemas.openxmlformats.org/officeDocument/2006/relationships/notesMaster" Target="/ppt/notesMasters/notesMaster1.xml" Id="R2f1616f041894a9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5bd8a9502eb494e" /><Relationship Type="http://schemas.openxmlformats.org/officeDocument/2006/relationships/notesMaster" Target="/ppt/notesMasters/notesMaster1.xml" Id="R204b16303b25407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25c6cf1149c414d" /><Relationship Type="http://schemas.openxmlformats.org/officeDocument/2006/relationships/notesMaster" Target="/ppt/notesMasters/notesMaster1.xml" Id="R25067963026b481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0e1718056a421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488d06f0fdf420c" /><Relationship Type="http://schemas.openxmlformats.org/officeDocument/2006/relationships/slideLayout" Target="/ppt/slideLayouts/slideLayout1.xml" Id="R628a7744ed4f44a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28a7744ed4f44a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b7e9371591497d" /><Relationship Type="http://schemas.openxmlformats.org/officeDocument/2006/relationships/notesSlide" Target="/ppt/notesSlides/notesSlide1.xml" Id="R70a1513552e84b5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c3629de59d402a" /><Relationship Type="http://schemas.openxmlformats.org/officeDocument/2006/relationships/notesSlide" Target="/ppt/notesSlides/notesSlide2.xml" Id="R648f9e546a5c46b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48444e6f8f4db5" /><Relationship Type="http://schemas.openxmlformats.org/officeDocument/2006/relationships/notesSlide" Target="/ppt/notesSlides/notesSlide3.xml" Id="Rf6ac7a30b723426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206db070bc40a6" /><Relationship Type="http://schemas.openxmlformats.org/officeDocument/2006/relationships/notesSlide" Target="/ppt/notesSlides/notesSlide4.xml" Id="R95bae567df2040c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9f0e87628648de" /><Relationship Type="http://schemas.openxmlformats.org/officeDocument/2006/relationships/notesSlide" Target="/ppt/notesSlides/notesSlide5.xml" Id="Rf8561cd3528949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a91fc332f14e02" /><Relationship Type="http://schemas.openxmlformats.org/officeDocument/2006/relationships/notesSlide" Target="/ppt/notesSlides/notesSlide6.xml" Id="R0e939ef9fa4b4af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3811DE-E766-45EA-A3DE-2BE1C96DC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1 · Réécrire avec ne… pas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A1B242-7C09-475E-9E02-92EF1C698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À FAIRE DANS LE CAHIER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7C8FD5-07C4-47BE-B133-252A3F1AF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992823-3E3A-41AD-8B24-6D6775C5A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0FEDC2-DF88-4871-8BF4-F3A67817F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Aliénor d’Aquitaine règne sur deux royaumes.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Nous venons voir le roi.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Les troubadours chantent à la cour.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Elle participe à des croisades.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D0C138-D665-45E4-B289-01B222581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Ces hommes se battent pour le roi.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Les tournois impressionnent le public.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Les chevaliers défendaient les terres du seigneur.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Ils jonglaient avec dextérité devant la foule émerveillée.</a:t>
            </a:r>
          </a:p>
        </p:txBody>
      </p:sp>
    </p:spTree>
    <p:extLst>
      <p:ext uri="{BB962C8B-B14F-4D97-AF65-F5344CB8AC3E}">
        <p14:creationId xmlns:p14="http://schemas.microsoft.com/office/powerpoint/2010/main" val="4429969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990D0F-C148-4F6E-9D04-8A71494E3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1 ·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A3D80A-4F89-4F09-A9D7-6B81A0EA5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CORRECTION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514726-3FC3-4611-8677-C0DC699CC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EBDEED-2A25-47CF-8B3B-D6D2781AD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EE504A-3DC0-483E-9590-A2DA5E279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Aliénor d’Aquitaine ne règne pas sur deux royaumes.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Nous ne venons pas voir le roi.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Les troubadours ne chantent pas à la cour.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Elle ne participe pas à des croisades.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082145-D1C6-4AEF-9D97-237CF536C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Ces hommes ne se battent pas pour le roi.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Les tournois n’impressionnent pas le public.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Les chevaliers ne défendaient pas les terres du seigneur.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Ils ne jonglaient pas avec dextérité devant la foule émerveillée.</a:t>
            </a:r>
          </a:p>
        </p:txBody>
      </p:sp>
    </p:spTree>
    <p:extLst>
      <p:ext uri="{BB962C8B-B14F-4D97-AF65-F5344CB8AC3E}">
        <p14:creationId xmlns:p14="http://schemas.microsoft.com/office/powerpoint/2010/main" val="19450257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A32D8A-CFC1-4FB2-8506-C7F093B3E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3 · Remplacer le sujet par nous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1AC996-CADD-439E-BE1C-953614185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À FAIRE DANS LE CAHIER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98E52A-BBBC-4112-9C62-A6635113C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312BA4-2385-4682-8017-A0E6EF264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51B2AB-9E57-409C-B30E-B72352A7A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Les rois organisent des tournois.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Les serfs travaillent dans les champs.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Réécris puis souligne le verbe conjugué.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684696-90D0-4FCF-9460-288F07EC7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Aliénor aime ce divertissement.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Les troubadours déclament des poèmes.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Les seigneurs organisent des festins.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Elle mène une vie inhabituelle.</a:t>
            </a:r>
          </a:p>
        </p:txBody>
      </p:sp>
    </p:spTree>
    <p:extLst>
      <p:ext uri="{BB962C8B-B14F-4D97-AF65-F5344CB8AC3E}">
        <p14:creationId xmlns:p14="http://schemas.microsoft.com/office/powerpoint/2010/main" val="17403010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D35BEB-AC13-4850-81B8-F08624C9A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3 ·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18F8F2-E523-4A73-98D5-F9815203A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CORRECTION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EB2D8F-B506-434B-AD64-271B763DC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A49304-7D0A-42AC-A6A7-FD3E7FA9F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A783B0-868A-4BED-9243-3CF5E8B11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Nous organisons des tournois.</a:t>
            </a:r>
          </a:p>
          <a:p xmlns:a="http://schemas.openxmlformats.org/drawingml/2006/main">
            <a:pPr>
              <a:defRPr sz="20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Nous travaillons dans les champs.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CF02BF-117D-40C8-85DD-A077C940E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Nous aimons ce divertissement.</a:t>
            </a:r>
          </a:p>
          <a:p xmlns:a="http://schemas.openxmlformats.org/drawingml/2006/main">
            <a:pPr>
              <a:defRPr sz="20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Nous déclamons des poèmes.</a:t>
            </a:r>
          </a:p>
          <a:p xmlns:a="http://schemas.openxmlformats.org/drawingml/2006/main">
            <a:pPr>
              <a:defRPr sz="20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Nous organisons des festins.</a:t>
            </a:r>
          </a:p>
          <a:p xmlns:a="http://schemas.openxmlformats.org/drawingml/2006/main">
            <a:pPr>
              <a:defRPr sz="20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Nous menons une vie inhabituelle.</a:t>
            </a:r>
          </a:p>
        </p:txBody>
      </p:sp>
    </p:spTree>
    <p:extLst>
      <p:ext uri="{BB962C8B-B14F-4D97-AF65-F5344CB8AC3E}">
        <p14:creationId xmlns:p14="http://schemas.microsoft.com/office/powerpoint/2010/main" val="118818192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F64ABF-5333-4BCB-993E-D5FCD7C69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7 · Souligner le verbe conjugué entier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C8A155-0408-444E-BFDC-9142AAA2B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À FAIRE DANS LE CAHIER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109693-9CE8-4E86-90AB-09461D72E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83C4E1-C3B4-427B-BC89-F99FCC4A6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075163-166C-4ECF-9FAC-A54678366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Les écuyers lustrent les épées.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Elle a grandi dans une famille noble.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Elle est devenue reine à quinze ans.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Elle règne sur l’Angleterre.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FB90D9-F1AB-4CAD-8B6E-FD0F833C8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Les paysans ont continué à labourer.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Les invités sont restés à la fête.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Elle a défendu les droits de ses enfants.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Sa vie est incroyable !</a:t>
            </a:r>
          </a:p>
        </p:txBody>
      </p:sp>
    </p:spTree>
    <p:extLst>
      <p:ext uri="{BB962C8B-B14F-4D97-AF65-F5344CB8AC3E}">
        <p14:creationId xmlns:p14="http://schemas.microsoft.com/office/powerpoint/2010/main" val="17019508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FA4CDC-61AC-431E-BCC1-0E016522C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7 ·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B37030-EE9B-4459-93CE-B30422E97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CORRECTION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E213BC-9F16-4148-A691-681ED40F1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3CB4F7-6A81-4960-A5D1-9ACF7BB69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F3CA00-C4F1-4261-A2C4-059474614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lustrent</a:t>
            </a:r>
          </a:p>
          <a:p xmlns:a="http://schemas.openxmlformats.org/drawingml/2006/main">
            <a:pPr>
              <a:defRPr sz="23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a grandi</a:t>
            </a:r>
          </a:p>
          <a:p xmlns:a="http://schemas.openxmlformats.org/drawingml/2006/main">
            <a:pPr>
              <a:defRPr sz="23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est devenue</a:t>
            </a:r>
          </a:p>
          <a:p xmlns:a="http://schemas.openxmlformats.org/drawingml/2006/main">
            <a:pPr>
              <a:defRPr sz="23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règne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B1C513-D280-4B78-A7D0-C6A30FF6F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ont continué</a:t>
            </a:r>
          </a:p>
          <a:p xmlns:a="http://schemas.openxmlformats.org/drawingml/2006/main">
            <a:pPr>
              <a:defRPr sz="23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sont restés</a:t>
            </a:r>
          </a:p>
          <a:p xmlns:a="http://schemas.openxmlformats.org/drawingml/2006/main">
            <a:pPr>
              <a:defRPr sz="23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a défendu</a:t>
            </a:r>
          </a:p>
          <a:p xmlns:a="http://schemas.openxmlformats.org/drawingml/2006/main">
            <a:pPr>
              <a:defRPr sz="23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est</a:t>
            </a:r>
          </a:p>
        </p:txBody>
      </p:sp>
    </p:spTree>
    <p:extLst>
      <p:ext uri="{BB962C8B-B14F-4D97-AF65-F5344CB8AC3E}">
        <p14:creationId xmlns:p14="http://schemas.microsoft.com/office/powerpoint/2010/main" val="11607449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2026-09-25T07:22:56.5670000Z</dcterms:created>
  <dcterms:modified xsi:type="dcterms:W3CDTF">2026-09-25T07:22:56.5670000Z</dcterms:modified>
</coreProperties>
</file>