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4a48e07eb8344d0" /><Relationship Type="http://schemas.openxmlformats.org/officeDocument/2006/relationships/extended-properties" Target="/docProps/app.xml" Id="Rc15accc7ce2d409e" /><Relationship Type="http://schemas.openxmlformats.org/officeDocument/2006/relationships/officeDocument" Target="/ppt/presentation.xml" Id="R46366aa7b6af49d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c71a50225364947"/>
  </p:sldMasterIdLst>
  <p:notesMasterIdLst>
    <p:notesMasterId xmlns:r="http://schemas.openxmlformats.org/officeDocument/2006/relationships" r:id="R2ce421c8909148c3"/>
  </p:notesMasterIdLst>
  <p:sldIdLst>
    <p:sldId xmlns:r="http://schemas.openxmlformats.org/officeDocument/2006/relationships" id="256" r:id="R7497847a95cf4e3d"/>
    <p:sldId xmlns:r="http://schemas.openxmlformats.org/officeDocument/2006/relationships" id="257" r:id="Re52e3d621fa74b80"/>
    <p:sldId xmlns:r="http://schemas.openxmlformats.org/officeDocument/2006/relationships" id="258" r:id="R378bd8f080f44ed4"/>
    <p:sldId xmlns:r="http://schemas.openxmlformats.org/officeDocument/2006/relationships" id="259" r:id="R458c83ebd4f64de9"/>
    <p:sldId xmlns:r="http://schemas.openxmlformats.org/officeDocument/2006/relationships" id="260" r:id="Rf7f76e39099441b3"/>
    <p:sldId xmlns:r="http://schemas.openxmlformats.org/officeDocument/2006/relationships" id="261" r:id="R4ad152a02a034b6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9a855183b0742dc" /><Relationship Type="http://schemas.openxmlformats.org/officeDocument/2006/relationships/slideMaster" Target="/ppt/slideMasters/slideMaster1.xml" Id="R3c71a50225364947" /><Relationship Type="http://schemas.openxmlformats.org/officeDocument/2006/relationships/notesMaster" Target="/ppt/notesMasters/notesMaster1.xml" Id="R2ce421c8909148c3" /><Relationship Type="http://schemas.openxmlformats.org/officeDocument/2006/relationships/presProps" Target="/ppt/presProps.xml" Id="R84ff11dc1e8049ce" /><Relationship Type="http://schemas.openxmlformats.org/officeDocument/2006/relationships/tableStyles" Target="/ppt/tableStyles.xml" Id="R6cf58dafdb59491e" /><Relationship Type="http://schemas.openxmlformats.org/officeDocument/2006/relationships/slide" Target="/ppt/slides/slide1.xml" Id="R7497847a95cf4e3d" /><Relationship Type="http://schemas.openxmlformats.org/officeDocument/2006/relationships/slide" Target="/ppt/slides/slide2.xml" Id="Re52e3d621fa74b80" /><Relationship Type="http://schemas.openxmlformats.org/officeDocument/2006/relationships/slide" Target="/ppt/slides/slide3.xml" Id="R378bd8f080f44ed4" /><Relationship Type="http://schemas.openxmlformats.org/officeDocument/2006/relationships/slide" Target="/ppt/slides/slide4.xml" Id="R458c83ebd4f64de9" /><Relationship Type="http://schemas.openxmlformats.org/officeDocument/2006/relationships/slide" Target="/ppt/slides/slide5.xml" Id="Rf7f76e39099441b3" /><Relationship Type="http://schemas.openxmlformats.org/officeDocument/2006/relationships/slide" Target="/ppt/slides/slide6.xml" Id="R4ad152a02a034b6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0cd08a303d64bd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f8b36fb4af54aae" /><Relationship Type="http://schemas.openxmlformats.org/officeDocument/2006/relationships/notesMaster" Target="/ppt/notesMasters/notesMaster1.xml" Id="Re3853b2a49474de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2e6d92c0d9f4988" /><Relationship Type="http://schemas.openxmlformats.org/officeDocument/2006/relationships/notesMaster" Target="/ppt/notesMasters/notesMaster1.xml" Id="Rba480c1715274a2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c3689f07bc64f60" /><Relationship Type="http://schemas.openxmlformats.org/officeDocument/2006/relationships/notesMaster" Target="/ppt/notesMasters/notesMaster1.xml" Id="R2355e9290d4b4a7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585dc00deda4e6e" /><Relationship Type="http://schemas.openxmlformats.org/officeDocument/2006/relationships/notesMaster" Target="/ppt/notesMasters/notesMaster1.xml" Id="Rff58279076c6467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73b41ab1f864012" /><Relationship Type="http://schemas.openxmlformats.org/officeDocument/2006/relationships/notesMaster" Target="/ppt/notesMasters/notesMaster1.xml" Id="R1c111f2fad8d49b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8759315b7cd41da" /><Relationship Type="http://schemas.openxmlformats.org/officeDocument/2006/relationships/notesMaster" Target="/ppt/notesMasters/notesMaster1.xml" Id="Rcbed11ac0b8948b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: Hatier, En route pour le français CM1-CM2, G2 Le verbe, parcours jaune p. 13 et parcours orange p. 14, pages fournies par l’enseignant.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: Hatier, En route pour le français CM1-CM2, G2 Le verbe, parcours jaune p. 13 et parcours orange p. 14, pages fournies par l’enseignant.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: Hatier, En route pour le français CM1-CM2, G2 Le verbe, parcours jaune p. 13 et parcours orange p. 14, pages fournies par l’enseignant.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: Hatier, En route pour le français CM1-CM2, G2 Le verbe, parcours jaune p. 13 et parcours orange p. 14, pages fournies par l’enseignant.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: Hatier, En route pour le français CM1-CM2, G2 Le verbe, parcours jaune p. 13 et parcours orange p. 14, pages fournies par l’enseignant.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: Hatier, En route pour le français CM1-CM2, G2 Le verbe, parcours jaune p. 13 et parcours orange p. 14, pages fournies par l’enseignant.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b1331dc510b419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43a2cb590cd42c3" /><Relationship Type="http://schemas.openxmlformats.org/officeDocument/2006/relationships/slideLayout" Target="/ppt/slideLayouts/slideLayout1.xml" Id="Re7e6c2da2472471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7e6c2da2472471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e0ae192385e46bf" /><Relationship Type="http://schemas.openxmlformats.org/officeDocument/2006/relationships/notesSlide" Target="/ppt/notesSlides/notesSlide1.xml" Id="R4c96541271994a5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2dd3472cb7744dd" /><Relationship Type="http://schemas.openxmlformats.org/officeDocument/2006/relationships/notesSlide" Target="/ppt/notesSlides/notesSlide2.xml" Id="Rfb330d448c4045a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5152362ac7442a" /><Relationship Type="http://schemas.openxmlformats.org/officeDocument/2006/relationships/notesSlide" Target="/ppt/notesSlides/notesSlide3.xml" Id="R31111ead400346e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77d1aa353c44f3" /><Relationship Type="http://schemas.openxmlformats.org/officeDocument/2006/relationships/notesSlide" Target="/ppt/notesSlides/notesSlide4.xml" Id="R35a3546f44e446e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e3cdf3c5d5f4284" /><Relationship Type="http://schemas.openxmlformats.org/officeDocument/2006/relationships/notesSlide" Target="/ppt/notesSlides/notesSlide5.xml" Id="R1fb6b55555d8474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efafb30e5474770" /><Relationship Type="http://schemas.openxmlformats.org/officeDocument/2006/relationships/notesSlide" Target="/ppt/notesSlides/notesSlide6.xml" Id="R82bc64cb94c4414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00D1167-E4D2-45E8-BD39-9C5F1624D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"/>
            <a:ext cx="11049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561"/>
          </a:bodyPr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153B65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53B65"/>
                </a:solidFill>
                <a:latin typeface="Arial"/>
                <a:ea typeface="Arial"/>
                <a:cs typeface="Arial"/>
              </a:rPr>
              <a:t>Exercice 9 · Relever les verbes conjugués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57015EA-B413-49B9-9C43-D27A2BBF6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33450"/>
            <a:ext cx="1104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417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5F6C7A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5F6C7A"/>
                </a:solidFill>
                <a:latin typeface="Arial"/>
                <a:ea typeface="Arial"/>
                <a:cs typeface="Arial"/>
              </a:rPr>
              <a:t>À FAIRE DANS LE CAHIER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80BBC3E-983F-4530-8BE5-6D8E02EDA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381125"/>
            <a:ext cx="5048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097"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1769E0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769E0"/>
                </a:solidFill>
                <a:latin typeface="Arial"/>
                <a:ea typeface="Arial"/>
                <a:cs typeface="Arial"/>
              </a:rPr>
              <a:t>CM1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C9A430A-F8D6-4393-B3EF-9642581B0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1381125"/>
            <a:ext cx="5048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097"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7048B8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7048B8"/>
                </a:solidFill>
                <a:latin typeface="Arial"/>
                <a:ea typeface="Arial"/>
                <a:cs typeface="Arial"/>
              </a:rPr>
              <a:t>CM2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7E1501-436E-40EA-B313-B0542444D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952625"/>
            <a:ext cx="5048250" cy="433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Le Moyen Âge commence au Ve siècle. À cette époque, on construit des châteaux forts pour protéger les seigneurs. Les chevaliers défendent ces châteaux et combattent lors des tournois ou des guerres.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7CF2BA8-7B6C-4898-8C57-FDC513B88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1952625"/>
            <a:ext cx="5048250" cy="433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Le Moyen Âge connaît de nombreux progrès techniques. Par exemple, on invente les lunettes, les charrues et les miroirs. Les premières universités apparaissent. On y enseigne le droit, la médecine ou les arts.</a:t>
            </a:r>
          </a:p>
        </p:txBody>
      </p:sp>
    </p:spTree>
    <p:extLst>
      <p:ext uri="{BB962C8B-B14F-4D97-AF65-F5344CB8AC3E}">
        <p14:creationId xmlns:p14="http://schemas.microsoft.com/office/powerpoint/2010/main" val="137018800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86647C0-16A3-49CC-8841-07EA9E2BA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"/>
            <a:ext cx="11049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561"/>
          </a:bodyPr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153B65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53B65"/>
                </a:solidFill>
                <a:latin typeface="Arial"/>
                <a:ea typeface="Arial"/>
                <a:cs typeface="Arial"/>
              </a:rPr>
              <a:t>Exercice 9 · Correction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4B2E0DB-31EB-458B-B01D-B265326C8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33450"/>
            <a:ext cx="1104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417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5F6C7A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5F6C7A"/>
                </a:solidFill>
                <a:latin typeface="Arial"/>
                <a:ea typeface="Arial"/>
                <a:cs typeface="Arial"/>
              </a:rPr>
              <a:t>CORRECTION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58461EB-8CD2-4663-9568-935E4D90A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381125"/>
            <a:ext cx="5048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097"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1769E0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769E0"/>
                </a:solidFill>
                <a:latin typeface="Arial"/>
                <a:ea typeface="Arial"/>
                <a:cs typeface="Arial"/>
              </a:rPr>
              <a:t>CM1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97A2A72-6CD0-43C1-B99C-4E89B2360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1381125"/>
            <a:ext cx="5048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097"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7048B8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7048B8"/>
                </a:solidFill>
                <a:latin typeface="Arial"/>
                <a:ea typeface="Arial"/>
                <a:cs typeface="Arial"/>
              </a:rPr>
              <a:t>CM2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D6E862F-7A7C-483E-A29C-05EB4E0BE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952625"/>
            <a:ext cx="5048250" cy="433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commence</a:t>
            </a:r>
          </a:p>
          <a:p xmlns:a="http://schemas.openxmlformats.org/drawingml/2006/main">
            <a:pPr>
              <a:defRPr sz="2400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construit</a:t>
            </a:r>
          </a:p>
          <a:p xmlns:a="http://schemas.openxmlformats.org/drawingml/2006/main">
            <a:pPr>
              <a:defRPr sz="2400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défendent</a:t>
            </a:r>
          </a:p>
          <a:p xmlns:a="http://schemas.openxmlformats.org/drawingml/2006/main">
            <a:pPr>
              <a:defRPr sz="2400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combattent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0A28C92-881E-43E9-848D-B9357F7E0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1952625"/>
            <a:ext cx="5048250" cy="433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connaît</a:t>
            </a:r>
          </a:p>
          <a:p xmlns:a="http://schemas.openxmlformats.org/drawingml/2006/main">
            <a:pPr>
              <a:defRPr sz="2400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invente</a:t>
            </a:r>
          </a:p>
          <a:p xmlns:a="http://schemas.openxmlformats.org/drawingml/2006/main">
            <a:pPr>
              <a:defRPr sz="2400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apparaissent</a:t>
            </a:r>
          </a:p>
          <a:p xmlns:a="http://schemas.openxmlformats.org/drawingml/2006/main">
            <a:pPr>
              <a:defRPr sz="2400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enseigne</a:t>
            </a:r>
          </a:p>
        </p:txBody>
      </p:sp>
    </p:spTree>
    <p:extLst>
      <p:ext uri="{BB962C8B-B14F-4D97-AF65-F5344CB8AC3E}">
        <p14:creationId xmlns:p14="http://schemas.microsoft.com/office/powerpoint/2010/main" val="166099377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06F1F56-8BBD-4661-9893-A513CEA91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"/>
            <a:ext cx="11049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561"/>
          </a:bodyPr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153B65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53B65"/>
                </a:solidFill>
                <a:latin typeface="Arial"/>
                <a:ea typeface="Arial"/>
                <a:cs typeface="Arial"/>
              </a:rPr>
              <a:t>Exercice 11 · Choisir la forme qui convient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5FD639C-2387-4252-A4A0-B4844F72B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33450"/>
            <a:ext cx="1104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417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5F6C7A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5F6C7A"/>
                </a:solidFill>
                <a:latin typeface="Arial"/>
                <a:ea typeface="Arial"/>
                <a:cs typeface="Arial"/>
              </a:rPr>
              <a:t>À FAIRE DANS LE CAHIER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67CC35F-A233-4BA8-ADE8-E0B00938E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381125"/>
            <a:ext cx="5048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097"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1769E0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769E0"/>
                </a:solidFill>
                <a:latin typeface="Arial"/>
                <a:ea typeface="Arial"/>
                <a:cs typeface="Arial"/>
              </a:rPr>
              <a:t>CM1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873308E-041A-4C64-A4DF-74F025FE1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1381125"/>
            <a:ext cx="5048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097"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7048B8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7048B8"/>
                </a:solidFill>
                <a:latin typeface="Arial"/>
                <a:ea typeface="Arial"/>
                <a:cs typeface="Arial"/>
              </a:rPr>
              <a:t>CM2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E3B1AC-4E2A-483C-A352-70019FD9D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952625"/>
            <a:ext cx="5048250" cy="433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a. Les gens (assiste / assistent) au tournoi.</a:t>
            </a:r>
          </a:p>
          <a:p xmlns:a="http://schemas.openxmlformats.org/drawingml/2006/main">
            <a:pPr>
              <a:defRPr sz="1950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b. Elle (règne / règnent) pendant la minorité de son fils.</a:t>
            </a:r>
          </a:p>
          <a:p xmlns:a="http://schemas.openxmlformats.org/drawingml/2006/main">
            <a:pPr>
              <a:defRPr sz="1950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c. Le troubadour (chante / chantent).</a:t>
            </a:r>
          </a:p>
          <a:p xmlns:a="http://schemas.openxmlformats.org/drawingml/2006/main">
            <a:pPr>
              <a:defRPr sz="1950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d. Les croisades (rassemble / rassemblent) des chevaliers.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E5517DF-6DB4-4236-894A-CA3EB1239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1952625"/>
            <a:ext cx="5048250" cy="433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a. Ils (participe / participent) à la fête.</a:t>
            </a:r>
          </a:p>
          <a:p xmlns:a="http://schemas.openxmlformats.org/drawingml/2006/main">
            <a:pPr>
              <a:defRPr sz="1950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b. Les seigneurs (possède / possèdent) de vastes domaines.</a:t>
            </a:r>
          </a:p>
          <a:p xmlns:a="http://schemas.openxmlformats.org/drawingml/2006/main">
            <a:pPr>
              <a:defRPr sz="1950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c. Nous (partons / partez) à la chasse.</a:t>
            </a:r>
          </a:p>
          <a:p xmlns:a="http://schemas.openxmlformats.org/drawingml/2006/main">
            <a:pPr>
              <a:defRPr sz="1950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d. Les nobles (invite / invitent) des troubadours.</a:t>
            </a:r>
          </a:p>
        </p:txBody>
      </p:sp>
    </p:spTree>
    <p:extLst>
      <p:ext uri="{BB962C8B-B14F-4D97-AF65-F5344CB8AC3E}">
        <p14:creationId xmlns:p14="http://schemas.microsoft.com/office/powerpoint/2010/main" val="60947409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00A9208-C22F-42A0-8EEE-90C2B4504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"/>
            <a:ext cx="11049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561"/>
          </a:bodyPr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153B65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53B65"/>
                </a:solidFill>
                <a:latin typeface="Arial"/>
                <a:ea typeface="Arial"/>
                <a:cs typeface="Arial"/>
              </a:rPr>
              <a:t>Exercice 11 · Correction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665980-91B3-4AE8-880C-EE0E22674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33450"/>
            <a:ext cx="1104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417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5F6C7A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5F6C7A"/>
                </a:solidFill>
                <a:latin typeface="Arial"/>
                <a:ea typeface="Arial"/>
                <a:cs typeface="Arial"/>
              </a:rPr>
              <a:t>CORRECTION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1F3811D-3215-4C29-864F-04C23A8DB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381125"/>
            <a:ext cx="5048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097"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1769E0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769E0"/>
                </a:solidFill>
                <a:latin typeface="Arial"/>
                <a:ea typeface="Arial"/>
                <a:cs typeface="Arial"/>
              </a:rPr>
              <a:t>CM1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4DAC95B-63BC-4ACB-8B7F-8525F004C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1381125"/>
            <a:ext cx="5048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097"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7048B8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7048B8"/>
                </a:solidFill>
                <a:latin typeface="Arial"/>
                <a:ea typeface="Arial"/>
                <a:cs typeface="Arial"/>
              </a:rPr>
              <a:t>CM2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46944F5-98C5-4E35-92DF-13C27105B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952625"/>
            <a:ext cx="5048250" cy="433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a. assistent</a:t>
            </a:r>
          </a:p>
          <a:p xmlns:a="http://schemas.openxmlformats.org/drawingml/2006/main">
            <a:pPr>
              <a:defRPr sz="2400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b. règne</a:t>
            </a:r>
          </a:p>
          <a:p xmlns:a="http://schemas.openxmlformats.org/drawingml/2006/main">
            <a:pPr>
              <a:defRPr sz="2400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c. chante</a:t>
            </a:r>
          </a:p>
          <a:p xmlns:a="http://schemas.openxmlformats.org/drawingml/2006/main">
            <a:pPr>
              <a:defRPr sz="2400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d. rassemblent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DA32447-F537-4A88-B27B-B0BD99DF1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1952625"/>
            <a:ext cx="5048250" cy="433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a. participent</a:t>
            </a:r>
          </a:p>
          <a:p xmlns:a="http://schemas.openxmlformats.org/drawingml/2006/main">
            <a:pPr>
              <a:defRPr sz="2400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b. possèdent</a:t>
            </a:r>
          </a:p>
          <a:p xmlns:a="http://schemas.openxmlformats.org/drawingml/2006/main">
            <a:pPr>
              <a:defRPr sz="2400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c. partons</a:t>
            </a:r>
          </a:p>
          <a:p xmlns:a="http://schemas.openxmlformats.org/drawingml/2006/main">
            <a:pPr>
              <a:defRPr sz="2400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d. invitent</a:t>
            </a:r>
          </a:p>
        </p:txBody>
      </p:sp>
    </p:spTree>
    <p:extLst>
      <p:ext uri="{BB962C8B-B14F-4D97-AF65-F5344CB8AC3E}">
        <p14:creationId xmlns:p14="http://schemas.microsoft.com/office/powerpoint/2010/main" val="66450169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99F68D4-12E9-46A3-A0E5-21ADEE6BB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"/>
            <a:ext cx="11049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561"/>
          </a:bodyPr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153B65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53B65"/>
                </a:solidFill>
                <a:latin typeface="Arial"/>
                <a:ea typeface="Arial"/>
                <a:cs typeface="Arial"/>
              </a:rPr>
              <a:t>Exercice 12 · Placer les verbes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2AEB28F-018A-41B5-B971-E284D0221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33450"/>
            <a:ext cx="1104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417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5F6C7A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5F6C7A"/>
                </a:solidFill>
                <a:latin typeface="Arial"/>
                <a:ea typeface="Arial"/>
                <a:cs typeface="Arial"/>
              </a:rPr>
              <a:t>À FAIRE DANS LE CAHIER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FD37B05-64C3-4164-AE35-E05CD7862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381125"/>
            <a:ext cx="5048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097"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1769E0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769E0"/>
                </a:solidFill>
                <a:latin typeface="Arial"/>
                <a:ea typeface="Arial"/>
                <a:cs typeface="Arial"/>
              </a:rPr>
              <a:t>CM1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D133B7-A5DE-4B46-A2DE-61DB2C85B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1381125"/>
            <a:ext cx="5048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097"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7048B8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7048B8"/>
                </a:solidFill>
                <a:latin typeface="Arial"/>
                <a:ea typeface="Arial"/>
                <a:cs typeface="Arial"/>
              </a:rPr>
              <a:t>CM2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018218F-2ECB-4FE1-89A6-9544E7223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952625"/>
            <a:ext cx="5048250" cy="433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avait · part · admirait · épouse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75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a. Aliénor d’Aquitaine … une forte personnalité.</a:t>
            </a:r>
          </a:p>
          <a:p xmlns:a="http://schemas.openxmlformats.org/drawingml/2006/main">
            <a:pPr>
              <a:defRPr sz="1875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b. Elle … ensuite Henri II d’Angleterre.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79FCFC2-FBB2-4D29-A6BB-864F7B9D9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1952625"/>
            <a:ext cx="5048250" cy="433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réalisaient · chantaient · jouaient · répétaient · reposions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75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a. Les ménestrels … leurs poèmes.</a:t>
            </a:r>
          </a:p>
          <a:p xmlns:a="http://schemas.openxmlformats.org/drawingml/2006/main">
            <a:pPr>
              <a:defRPr sz="1875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b. À la nuit tombée, nous nous ….</a:t>
            </a:r>
          </a:p>
          <a:p xmlns:a="http://schemas.openxmlformats.org/drawingml/2006/main">
            <a:pPr>
              <a:defRPr sz="1875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c. Les vassaux … des corvées.</a:t>
            </a:r>
          </a:p>
          <a:p xmlns:a="http://schemas.openxmlformats.org/drawingml/2006/main">
            <a:pPr>
              <a:defRPr sz="1875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d. Certains … de leurs instruments.</a:t>
            </a:r>
          </a:p>
        </p:txBody>
      </p:sp>
    </p:spTree>
    <p:extLst>
      <p:ext uri="{BB962C8B-B14F-4D97-AF65-F5344CB8AC3E}">
        <p14:creationId xmlns:p14="http://schemas.microsoft.com/office/powerpoint/2010/main" val="4600883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5306ECC-0292-4914-9E0D-2FD9CB111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"/>
            <a:ext cx="11049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561"/>
          </a:bodyPr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153B65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53B65"/>
                </a:solidFill>
                <a:latin typeface="Arial"/>
                <a:ea typeface="Arial"/>
                <a:cs typeface="Arial"/>
              </a:rPr>
              <a:t>Exercice 12 · Correction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FF43D46-534B-43EA-A755-BF260F7A6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33450"/>
            <a:ext cx="1104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417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5F6C7A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5F6C7A"/>
                </a:solidFill>
                <a:latin typeface="Arial"/>
                <a:ea typeface="Arial"/>
                <a:cs typeface="Arial"/>
              </a:rPr>
              <a:t>CORRECTION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CF2BE8E-F186-45CB-B2C8-958C46FEC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381125"/>
            <a:ext cx="5048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097"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1769E0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769E0"/>
                </a:solidFill>
                <a:latin typeface="Arial"/>
                <a:ea typeface="Arial"/>
                <a:cs typeface="Arial"/>
              </a:rPr>
              <a:t>CM1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9E72F6-0768-45DC-8A99-F16BD4CC7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1381125"/>
            <a:ext cx="5048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097"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7048B8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7048B8"/>
                </a:solidFill>
                <a:latin typeface="Arial"/>
                <a:ea typeface="Arial"/>
                <a:cs typeface="Arial"/>
              </a:rPr>
              <a:t>CM2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CF0344E-03E4-4B0F-8805-99B336F9F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952625"/>
            <a:ext cx="5048250" cy="433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a. avait</a:t>
            </a:r>
          </a:p>
          <a:p xmlns:a="http://schemas.openxmlformats.org/drawingml/2006/main">
            <a:pPr>
              <a:defRPr sz="2175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b. épouse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E904E33-6670-4628-AC9B-99C7709BC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1952625"/>
            <a:ext cx="5048250" cy="433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a. répétaient</a:t>
            </a:r>
          </a:p>
          <a:p xmlns:a="http://schemas.openxmlformats.org/drawingml/2006/main">
            <a:pPr>
              <a:defRPr sz="2175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b. reposions</a:t>
            </a:r>
          </a:p>
          <a:p xmlns:a="http://schemas.openxmlformats.org/drawingml/2006/main">
            <a:pPr>
              <a:defRPr sz="2175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c. réalisaient</a:t>
            </a:r>
          </a:p>
          <a:p xmlns:a="http://schemas.openxmlformats.org/drawingml/2006/main">
            <a:pPr>
              <a:defRPr sz="2175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d. jouaient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75" b="0">
                <a:solidFill>
                  <a:srgbClr val="1A2533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A2533"/>
                </a:solidFill>
                <a:latin typeface="Arial"/>
                <a:ea typeface="Arial"/>
                <a:cs typeface="Arial"/>
              </a:rPr>
              <a:t>Intrus : chantaient</a:t>
            </a:r>
          </a:p>
        </p:txBody>
      </p:sp>
    </p:spTree>
    <p:extLst>
      <p:ext uri="{BB962C8B-B14F-4D97-AF65-F5344CB8AC3E}">
        <p14:creationId xmlns:p14="http://schemas.microsoft.com/office/powerpoint/2010/main" val="137212541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2026-09-25T07:22:57.1050000Z</dcterms:created>
  <dcterms:modified xsi:type="dcterms:W3CDTF">2026-09-25T07:22:57.1050000Z</dcterms:modified>
</coreProperties>
</file>