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ebac5310f24a49" /><Relationship Type="http://schemas.openxmlformats.org/officeDocument/2006/relationships/extended-properties" Target="/docProps/app.xml" Id="R47c2817ad7034500" /><Relationship Type="http://schemas.openxmlformats.org/officeDocument/2006/relationships/officeDocument" Target="/ppt/presentation.xml" Id="R0381bf1cd20843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ed5a47723e4186"/>
  </p:sldMasterIdLst>
  <p:notesMasterIdLst>
    <p:notesMasterId xmlns:r="http://schemas.openxmlformats.org/officeDocument/2006/relationships" r:id="R773b5e5d93714ff6"/>
  </p:notesMasterIdLst>
  <p:sldIdLst>
    <p:sldId xmlns:r="http://schemas.openxmlformats.org/officeDocument/2006/relationships" id="256" r:id="R5f773c476dc9433d"/>
    <p:sldId xmlns:r="http://schemas.openxmlformats.org/officeDocument/2006/relationships" id="257" r:id="R4e08390bf2ad45ad"/>
    <p:sldId xmlns:r="http://schemas.openxmlformats.org/officeDocument/2006/relationships" id="258" r:id="R54221f24293b4732"/>
    <p:sldId xmlns:r="http://schemas.openxmlformats.org/officeDocument/2006/relationships" id="259" r:id="R6dc40820868d4f7a"/>
    <p:sldId xmlns:r="http://schemas.openxmlformats.org/officeDocument/2006/relationships" id="260" r:id="R3d8abf50c4f74940"/>
    <p:sldId xmlns:r="http://schemas.openxmlformats.org/officeDocument/2006/relationships" id="261" r:id="Rbf4ef387787f4d86"/>
    <p:sldId xmlns:r="http://schemas.openxmlformats.org/officeDocument/2006/relationships" id="262" r:id="R2d6d1ca0223742f9"/>
    <p:sldId xmlns:r="http://schemas.openxmlformats.org/officeDocument/2006/relationships" id="263" r:id="Racd352caf3a14e95"/>
    <p:sldId xmlns:r="http://schemas.openxmlformats.org/officeDocument/2006/relationships" id="264" r:id="R79bf03a4fb464de6"/>
    <p:sldId xmlns:r="http://schemas.openxmlformats.org/officeDocument/2006/relationships" id="265" r:id="Rd9631e93147a4052"/>
    <p:sldId xmlns:r="http://schemas.openxmlformats.org/officeDocument/2006/relationships" id="266" r:id="R3fb9ef39ee4d4c04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8a46136bac84999" /><Relationship Type="http://schemas.openxmlformats.org/officeDocument/2006/relationships/slideMaster" Target="/ppt/slideMasters/slideMaster1.xml" Id="Raeed5a47723e4186" /><Relationship Type="http://schemas.openxmlformats.org/officeDocument/2006/relationships/notesMaster" Target="/ppt/notesMasters/notesMaster1.xml" Id="R773b5e5d93714ff6" /><Relationship Type="http://schemas.openxmlformats.org/officeDocument/2006/relationships/presProps" Target="/ppt/presProps.xml" Id="R8b417b3744b047bb" /><Relationship Type="http://schemas.openxmlformats.org/officeDocument/2006/relationships/tableStyles" Target="/ppt/tableStyles.xml" Id="Re30d47de1a304c99" /><Relationship Type="http://schemas.openxmlformats.org/officeDocument/2006/relationships/slide" Target="/ppt/slides/slide1.xml" Id="R5f773c476dc9433d" /><Relationship Type="http://schemas.openxmlformats.org/officeDocument/2006/relationships/slide" Target="/ppt/slides/slide2.xml" Id="R4e08390bf2ad45ad" /><Relationship Type="http://schemas.openxmlformats.org/officeDocument/2006/relationships/slide" Target="/ppt/slides/slide3.xml" Id="R54221f24293b4732" /><Relationship Type="http://schemas.openxmlformats.org/officeDocument/2006/relationships/slide" Target="/ppt/slides/slide4.xml" Id="R6dc40820868d4f7a" /><Relationship Type="http://schemas.openxmlformats.org/officeDocument/2006/relationships/slide" Target="/ppt/slides/slide5.xml" Id="R3d8abf50c4f74940" /><Relationship Type="http://schemas.openxmlformats.org/officeDocument/2006/relationships/slide" Target="/ppt/slides/slide6.xml" Id="Rbf4ef387787f4d86" /><Relationship Type="http://schemas.openxmlformats.org/officeDocument/2006/relationships/slide" Target="/ppt/slides/slide7.xml" Id="R2d6d1ca0223742f9" /><Relationship Type="http://schemas.openxmlformats.org/officeDocument/2006/relationships/slide" Target="/ppt/slides/slide8.xml" Id="Racd352caf3a14e95" /><Relationship Type="http://schemas.openxmlformats.org/officeDocument/2006/relationships/slide" Target="/ppt/slides/slide9.xml" Id="R79bf03a4fb464de6" /><Relationship Type="http://schemas.openxmlformats.org/officeDocument/2006/relationships/slide" Target="/ppt/slides/slide10.xml" Id="Rd9631e93147a4052" /><Relationship Type="http://schemas.openxmlformats.org/officeDocument/2006/relationships/slide" Target="/ppt/slides/slide11.xml" Id="R3fb9ef39ee4d4c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56f2898cf64f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8e193f311c4faf" /><Relationship Type="http://schemas.openxmlformats.org/officeDocument/2006/relationships/notesMaster" Target="/ppt/notesMasters/notesMaster1.xml" Id="Rd425673e9a1c42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829cb96d774f07" /><Relationship Type="http://schemas.openxmlformats.org/officeDocument/2006/relationships/notesMaster" Target="/ppt/notesMasters/notesMaster1.xml" Id="R4ab5ad83d43d44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72516d117f4ff4" /><Relationship Type="http://schemas.openxmlformats.org/officeDocument/2006/relationships/notesMaster" Target="/ppt/notesMasters/notesMaster1.xml" Id="Red672968b29a47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7887bc624547b1" /><Relationship Type="http://schemas.openxmlformats.org/officeDocument/2006/relationships/notesMaster" Target="/ppt/notesMasters/notesMaster1.xml" Id="R449b6cc84d2944d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cd8abd369749b6" /><Relationship Type="http://schemas.openxmlformats.org/officeDocument/2006/relationships/notesMaster" Target="/ppt/notesMasters/notesMaster1.xml" Id="Rfcb726cd5e3944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6767c3c268437f" /><Relationship Type="http://schemas.openxmlformats.org/officeDocument/2006/relationships/notesMaster" Target="/ppt/notesMasters/notesMaster1.xml" Id="Re1dc7a6376fa494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9afff09f4645d5" /><Relationship Type="http://schemas.openxmlformats.org/officeDocument/2006/relationships/notesMaster" Target="/ppt/notesMasters/notesMaster1.xml" Id="Rcaadeda73fec47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b79cd709084b42" /><Relationship Type="http://schemas.openxmlformats.org/officeDocument/2006/relationships/notesMaster" Target="/ppt/notesMasters/notesMaster1.xml" Id="Rcd8a4a34acab4b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34be3b533440ac" /><Relationship Type="http://schemas.openxmlformats.org/officeDocument/2006/relationships/notesMaster" Target="/ppt/notesMasters/notesMaster1.xml" Id="R9918eb1fc6fd497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bba53d18d804caa" /><Relationship Type="http://schemas.openxmlformats.org/officeDocument/2006/relationships/notesMaster" Target="/ppt/notesMasters/notesMaster1.xml" Id="R826fd5c0ecc842b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54db2a4a551426e" /><Relationship Type="http://schemas.openxmlformats.org/officeDocument/2006/relationships/notesMaster" Target="/ppt/notesMasters/notesMaster1.xml" Id="R4ca1f57cec9a46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1.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1cf2b14a0444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63ae55a2914fed" /><Relationship Type="http://schemas.openxmlformats.org/officeDocument/2006/relationships/slideLayout" Target="/ppt/slideLayouts/slideLayout1.xml" Id="Rd9b5229e23c741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b5229e23c741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b284afdf34c7e" /><Relationship Type="http://schemas.openxmlformats.org/officeDocument/2006/relationships/notesSlide" Target="/ppt/notesSlides/notesSlide1.xml" Id="R8d1a103291a540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73a724b04493f" /><Relationship Type="http://schemas.openxmlformats.org/officeDocument/2006/relationships/notesSlide" Target="/ppt/notesSlides/notesSlide2.xml" Id="R40466a887c5c4b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dd4712e316444a" /><Relationship Type="http://schemas.openxmlformats.org/officeDocument/2006/relationships/notesSlide" Target="/ppt/notesSlides/notesSlide3.xml" Id="R52767491b1c54a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f3d996c5164ff9" /><Relationship Type="http://schemas.openxmlformats.org/officeDocument/2006/relationships/notesSlide" Target="/ppt/notesSlides/notesSlide4.xml" Id="Rb78873c417384e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f9043667114d44" /><Relationship Type="http://schemas.openxmlformats.org/officeDocument/2006/relationships/notesSlide" Target="/ppt/notesSlides/notesSlide5.xml" Id="Rb87cc2b50b9748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b42b6a3d034cd9" /><Relationship Type="http://schemas.openxmlformats.org/officeDocument/2006/relationships/notesSlide" Target="/ppt/notesSlides/notesSlide6.xml" Id="R1f42292cbfdc41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c2cc88077c4d80" /><Relationship Type="http://schemas.openxmlformats.org/officeDocument/2006/relationships/notesSlide" Target="/ppt/notesSlides/notesSlide7.xml" Id="Rde4964d083c84e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fb5282def4a2c" /><Relationship Type="http://schemas.openxmlformats.org/officeDocument/2006/relationships/notesSlide" Target="/ppt/notesSlides/notesSlide8.xml" Id="Rdabbf9f022b34c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d50bd241e4baf" /><Relationship Type="http://schemas.openxmlformats.org/officeDocument/2006/relationships/notesSlide" Target="/ppt/notesSlides/notesSlide9.xml" Id="R1906fd115ded41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439be97de4ff5" /><Relationship Type="http://schemas.openxmlformats.org/officeDocument/2006/relationships/notesSlide" Target="/ppt/notesSlides/notesSlide10.xml" Id="R82c37b8c615243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5a334a6f640f0" /><Relationship Type="http://schemas.openxmlformats.org/officeDocument/2006/relationships/notesSlide" Target="/ppt/notesSlides/notesSlide11.xml" Id="Rd4e1201c586e47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3F6854-FCBF-4423-B366-6AB9EA14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Diagnostic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5133E1-559A-45DE-8C28-940A490F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00562-7337-4D35-B617-F6ED9465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64CBC4-E074-4255-A6B5-102E734D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l’ardoise, écris le sujet. Prépare une preuve.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2CBEF-5C81-4975-ABCD-FF47B0DE9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Les enfants jouent.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BD40BA-45C5-4F99-904B-B52FBD5F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Les enfants jouent.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Pourquoi jouent-ils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DF7746-4A75-485A-A3A4-6D2B2246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1/11</a:t>
            </a:r>
          </a:p>
        </p:txBody>
      </p:sp>
    </p:spTree>
    <p:extLst>
      <p:ext uri="{BB962C8B-B14F-4D97-AF65-F5344CB8AC3E}">
        <p14:creationId xmlns:p14="http://schemas.microsoft.com/office/powerpoint/2010/main" val="17801256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C8AC9-4E58-41E7-BC4B-2BAD36D2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Diagnostic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36B58-80EA-40CD-BC5D-15A0956E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F64D26-F7B7-40EC-BF63-09E756F72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94C57-B0AE-42FC-9B60-3BB5FAF2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Explique comment tu as trouvé le sujet.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BBA20-FD64-4ED5-8DB3-0428049D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enfants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Ce sont les enfants qui jouent.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B7B334-B4FD-4665-8C53-BB85AFC0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enfants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ils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 sujet « ils » est placé après le verbe.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7B312-45B5-42E3-9782-AC72D3F9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2/11</a:t>
            </a:r>
          </a:p>
        </p:txBody>
      </p:sp>
    </p:spTree>
    <p:extLst>
      <p:ext uri="{BB962C8B-B14F-4D97-AF65-F5344CB8AC3E}">
        <p14:creationId xmlns:p14="http://schemas.microsoft.com/office/powerpoint/2010/main" val="13134250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48FCD-B6EE-4505-9A04-02799F93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Recherche en binômes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05AAFA-B38D-47F5-B756-8067D2F7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5453E-A70B-460D-B815-34DD3D5F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D62D1-4C17-4C60-8AA5-DA6206A6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la feuille ou au cahier, souligne le sujet. Prépare une preuve pour deux réponses.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ED20BB-6798-42E7-9578-1BF04A6B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Corpus Hatier, année 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Cherche les sujets en a à e et 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Nous étudierons f et h ensemble.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1846C-8F4F-4638-84D7-4A1BF6DB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Corpus Hatier, année 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Cherche les sujets en a à 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Repère les cas où le sujet est plus difficile à trouver.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9E3CA3-5AB5-40D9-916A-47C7105D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3/11</a:t>
            </a:r>
          </a:p>
        </p:txBody>
      </p:sp>
    </p:spTree>
    <p:extLst>
      <p:ext uri="{BB962C8B-B14F-4D97-AF65-F5344CB8AC3E}">
        <p14:creationId xmlns:p14="http://schemas.microsoft.com/office/powerpoint/2010/main" val="572598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0F45A-641D-481C-BF56-F1687630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La vérification du sujet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D2859-7C16-4A67-BD51-FEC54AF5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Vérifie les réponses du corpus avec un pronom ou avec « C’est… qui » / « Ce sont… qui ».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B2721-F568-49B7-BEE4-4C83FA9F0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Observe les phrases a, e, f et g du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Conserve le sujet complet.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Pour la phrase f, replace d’abord le sujet devant le verbe.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C46169-D791-4BBC-BFD1-8E765A77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4/11</a:t>
            </a:r>
          </a:p>
        </p:txBody>
      </p:sp>
    </p:spTree>
    <p:extLst>
      <p:ext uri="{BB962C8B-B14F-4D97-AF65-F5344CB8AC3E}">
        <p14:creationId xmlns:p14="http://schemas.microsoft.com/office/powerpoint/2010/main" val="3465532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AB958B-8B7C-4610-BF35-15148C458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La nature du sujet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1456AE-6AE5-4AA1-9353-38094EB2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Classe les huit sujets du corpus dans ton cahier.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01F781-095F-48E3-8949-7627A57A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Nom propre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Groupe nominal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Pronom personnel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9B7C2-B0B5-416A-A77F-7F583259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5/11</a:t>
            </a:r>
          </a:p>
        </p:txBody>
      </p:sp>
    </p:spTree>
    <p:extLst>
      <p:ext uri="{BB962C8B-B14F-4D97-AF65-F5344CB8AC3E}">
        <p14:creationId xmlns:p14="http://schemas.microsoft.com/office/powerpoint/2010/main" val="7004076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DEDCEC-A014-4BFA-99CC-7397C4D0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Le classement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F35240-EF33-4F4D-BC85-0ED3A222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Compare ton classement.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82F72-92A8-4E0C-8C33-CFB5F151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Noms propres : Catherine de Médicis, Henri II.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Groupes nominaux : Cette puissante femme, La reine, une rivière, Les vêtements de la reine.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Pronoms personnels : Elle, ils.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38B287-FCFA-420E-AA3D-E52D8A1C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6/11</a:t>
            </a:r>
          </a:p>
        </p:txBody>
      </p:sp>
    </p:spTree>
    <p:extLst>
      <p:ext uri="{BB962C8B-B14F-4D97-AF65-F5344CB8AC3E}">
        <p14:creationId xmlns:p14="http://schemas.microsoft.com/office/powerpoint/2010/main" val="1889053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550A9A-92FC-4EED-BF0C-1DCC1E7F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Leçon à copier (1)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CF550-4FC6-4CF6-B602-54CE7EA1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Copie le titre avec ton niveau, la règle et les exemples.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76C8F-2AED-4FF2-B206-1CDA4729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0"/>
            <a:ext cx="1238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G3 Le sujet — CM1-CM2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3A92F0-90D3-4744-84CF-C9DC77F6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190875"/>
            <a:ext cx="4524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52EAAE-1BB0-41FD-BA57-34E4ED06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57550"/>
            <a:ext cx="4524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722272-9D17-4CB0-BFCC-F0A076A0A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76625"/>
            <a:ext cx="1419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Le sujet est le mot ou le groupe de mots avec lequel le </a:t>
            </a:r>
            <a:r>
              <a:rPr>
                <a:solidFill>
                  <a:srgbClr val="D62828"/>
                </a:solidFill>
              </a:rPr>
              <a:t>verbe</a:t>
            </a:r>
            <a:r>
              <a:rPr>
                <a:solidFill>
                  <a:srgbClr val="0057B8"/>
                </a:solidFill>
              </a:rPr>
              <a:t> s’accorde.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980AB-5314-4B40-802E-025C6A65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429125"/>
            <a:ext cx="1238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Trouver le sujet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55291-CAC6-4DFF-A8EE-A233C430C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24425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C9E6F-A9EF-45DA-ACF3-56265119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191125"/>
            <a:ext cx="14192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Je repère le </a:t>
            </a:r>
            <a:r>
              <a:rPr>
                <a:solidFill>
                  <a:srgbClr val="D62828"/>
                </a:solidFill>
              </a:rPr>
              <a:t>verbe</a:t>
            </a:r>
            <a:r>
              <a:rPr>
                <a:solidFill>
                  <a:srgbClr val="0057B8"/>
                </a:solidFill>
              </a:rPr>
              <a:t> conjugué, puis je demande « Qui est-ce qui… ? » ou « Qu’est-ce qui… ? ».
Je peux vérifier avec « C’est… qui » ou « Ce sont… qui 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A383D5-C2CB-4E79-9649-55B5580A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143750"/>
            <a:ext cx="1419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Les enfants </a:t>
            </a:r>
            <a:r>
              <a:rPr>
                <a:solidFill>
                  <a:srgbClr val="D62828"/>
                </a:solidFill>
              </a:rPr>
              <a:t>jouent</a:t>
            </a:r>
            <a:r>
              <a:rPr>
                <a:solidFill>
                  <a:srgbClr val="0057B8"/>
                </a:solidFill>
              </a:rPr>
              <a:t>. → Ce sont les enfants qui </a:t>
            </a:r>
            <a:r>
              <a:rPr>
                <a:solidFill>
                  <a:srgbClr val="D62828"/>
                </a:solidFill>
              </a:rPr>
              <a:t>jouent</a:t>
            </a:r>
            <a:r>
              <a:rPr>
                <a:solidFill>
                  <a:srgbClr val="0057B8"/>
                </a:solidFill>
              </a:rPr>
              <a:t>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F2788-AA15-4FBD-BD73-FAD093082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7/11</a:t>
            </a:r>
          </a:p>
        </p:txBody>
      </p:sp>
    </p:spTree>
    <p:extLst>
      <p:ext uri="{BB962C8B-B14F-4D97-AF65-F5344CB8AC3E}">
        <p14:creationId xmlns:p14="http://schemas.microsoft.com/office/powerpoint/2010/main" val="11109319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4CF0A-5DAF-483C-B723-EAB7DA1B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Leçon à copier (2)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508FBB-CB3D-41C2-9E00-313136D2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Copie la suite de la leçon.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342E10-9C6E-4807-A54E-DAC116B8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238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La nature du sujet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925E15-0143-4A81-B14B-4AE59575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00425"/>
            <a:ext cx="338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BD77A-73EF-4EB7-861A-010F1D3E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62375"/>
            <a:ext cx="1419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Le sujet peut être un nom propre, un groupe nominal ou un pronom.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54BEA-17D0-412D-9B87-7CAC3BBF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53000"/>
            <a:ext cx="1419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Adèle </a:t>
            </a:r>
            <a:r>
              <a:rPr>
                <a:solidFill>
                  <a:srgbClr val="D62828"/>
                </a:solidFill>
              </a:rPr>
              <a:t>joue</a:t>
            </a:r>
            <a:r>
              <a:rPr>
                <a:solidFill>
                  <a:srgbClr val="0057B8"/>
                </a:solidFill>
              </a:rPr>
              <a:t>. / Les enfants </a:t>
            </a:r>
            <a:r>
              <a:rPr>
                <a:solidFill>
                  <a:srgbClr val="D62828"/>
                </a:solidFill>
              </a:rPr>
              <a:t>jouent</a:t>
            </a:r>
            <a:r>
              <a:rPr>
                <a:solidFill>
                  <a:srgbClr val="0057B8"/>
                </a:solidFill>
              </a:rPr>
              <a:t>. / Ils </a:t>
            </a:r>
            <a:r>
              <a:rPr>
                <a:solidFill>
                  <a:srgbClr val="D62828"/>
                </a:solidFill>
              </a:rPr>
              <a:t>jouent</a:t>
            </a:r>
            <a:r>
              <a:rPr>
                <a:solidFill>
                  <a:srgbClr val="0057B8"/>
                </a:solidFill>
              </a:rPr>
              <a:t>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05E043-7E38-4D64-B76D-80DBE0A7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0"/>
            <a:ext cx="1419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Un même sujet peut contenir plusieurs noms : Adèle et Martin </a:t>
            </a:r>
            <a:r>
              <a:rPr>
                <a:solidFill>
                  <a:srgbClr val="D62828"/>
                </a:solidFill>
              </a:rPr>
              <a:t>jouent</a:t>
            </a:r>
            <a:r>
              <a:rPr>
                <a:solidFill>
                  <a:srgbClr val="0057B8"/>
                </a:solidFill>
              </a:rPr>
              <a:t>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AAEC19-294A-45C5-BDF7-4A1DDE80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8/11</a:t>
            </a:r>
          </a:p>
        </p:txBody>
      </p:sp>
    </p:spTree>
    <p:extLst>
      <p:ext uri="{BB962C8B-B14F-4D97-AF65-F5344CB8AC3E}">
        <p14:creationId xmlns:p14="http://schemas.microsoft.com/office/powerpoint/2010/main" val="19751427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70283C-B288-468E-8664-C8A1EEA8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Leçon à copier (3)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F355C-41C2-49E0-8D4C-E542732C5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66F919-C439-4E25-84E1-9712F373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FB7D1-1189-44E8-BB9E-2232A752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Copie la partie commune à gauche. Au CM2, ajoute le complément.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A8BA92-1EA6-4922-8A4E-18FDB452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Attention à la place du sujet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C32386-8319-453D-BCFE-1786C247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14750"/>
            <a:ext cx="4476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206FB2-C459-441C-822E-9BA79F75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48125"/>
            <a:ext cx="6667500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Le sujet peut être éloigné du </a:t>
            </a:r>
            <a:r>
              <a:rPr>
                <a:solidFill>
                  <a:srgbClr val="D62828"/>
                </a:solidFill>
              </a:rPr>
              <a:t>verbe</a:t>
            </a:r>
            <a:r>
              <a:rPr>
                <a:solidFill>
                  <a:srgbClr val="0057B8"/>
                </a:solidFill>
              </a:rPr>
              <a:t> : Les enfants, dans le jardin, </a:t>
            </a:r>
            <a:r>
              <a:rPr>
                <a:solidFill>
                  <a:srgbClr val="D62828"/>
                </a:solidFill>
              </a:rPr>
              <a:t>jouent</a:t>
            </a:r>
            <a:r>
              <a:rPr>
                <a:solidFill>
                  <a:srgbClr val="0057B8"/>
                </a:solidFill>
              </a:rPr>
              <a:t>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F6748-7F36-40C6-8C75-6E226089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CM2 — En plus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3699B-7879-49B1-87D8-76FD47CE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714750"/>
            <a:ext cx="2333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282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40DDB2-80E9-411C-91B8-28262F8A6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048125"/>
            <a:ext cx="6667500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0057B8"/>
                </a:solidFill>
              </a:rPr>
              <a:t>Le sujet peut être placé après le </a:t>
            </a:r>
            <a:r>
              <a:rPr>
                <a:solidFill>
                  <a:srgbClr val="D62828"/>
                </a:solidFill>
              </a:rPr>
              <a:t>verbe</a:t>
            </a:r>
            <a:r>
              <a:rPr>
                <a:solidFill>
                  <a:srgbClr val="0057B8"/>
                </a:solidFill>
              </a:rPr>
              <a:t> : Dans le jardin </a:t>
            </a:r>
            <a:r>
              <a:rPr>
                <a:solidFill>
                  <a:srgbClr val="D62828"/>
                </a:solidFill>
              </a:rPr>
              <a:t>fleurissent</a:t>
            </a:r>
            <a:r>
              <a:rPr>
                <a:solidFill>
                  <a:srgbClr val="0057B8"/>
                </a:solidFill>
              </a:rPr>
              <a:t> des roses.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9416DB-1C0B-4066-B14C-32AD7733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9/11</a:t>
            </a:r>
          </a:p>
        </p:txBody>
      </p:sp>
    </p:spTree>
    <p:extLst>
      <p:ext uri="{BB962C8B-B14F-4D97-AF65-F5344CB8AC3E}">
        <p14:creationId xmlns:p14="http://schemas.microsoft.com/office/powerpoint/2010/main" val="1062321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EC72C2-5A6C-41D0-B3FA-2E8A905B8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Vérification individuelle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0832F-FCEE-42AC-A9A5-2B94BA8F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09275-C1A0-4169-A55F-D13FABE3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61712-0DA0-4FB8-8016-0BF3EDB8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l’ardoise, écris seulement le sujet complet.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8C15F-6137-401A-968E-E0666594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 frère de Zoé, ce matin, prépare son sac.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69991F-33E8-4437-B494-E93FEEA2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Dans le jardin poussent des tulipes.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A6397-A626-4F77-8575-1F1B1526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10/11</a:t>
            </a:r>
          </a:p>
        </p:txBody>
      </p:sp>
    </p:spTree>
    <p:extLst>
      <p:ext uri="{BB962C8B-B14F-4D97-AF65-F5344CB8AC3E}">
        <p14:creationId xmlns:p14="http://schemas.microsoft.com/office/powerpoint/2010/main" val="8606424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F063B-86A8-48E1-8A43-AED78CC91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1   Vérification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D78CA-DBE2-4F19-9F0F-E256C42A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17F16C-21F9-472E-BCC3-834B0762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33E242-5A75-4331-9818-15F2A999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Vérifie que tu as conservé tout le sujet.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05A55-3363-4CAD-ABE4-FD67C828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 frère de Zoé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6782D-A01A-465C-BBCA-A07F08FD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des tulipes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2A4E4-CDFF-4199-B9ED-509999EA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11/11</a:t>
            </a:r>
          </a:p>
        </p:txBody>
      </p:sp>
    </p:spTree>
    <p:extLst>
      <p:ext uri="{BB962C8B-B14F-4D97-AF65-F5344CB8AC3E}">
        <p14:creationId xmlns:p14="http://schemas.microsoft.com/office/powerpoint/2010/main" val="8992386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2026-10-05T10:31:00.8500000Z</dcterms:created>
  <dcterms:modified xsi:type="dcterms:W3CDTF">2026-10-05T10:31:00.8500000Z</dcterms:modified>
</coreProperties>
</file>