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db90608e7747f7" /><Relationship Type="http://schemas.openxmlformats.org/officeDocument/2006/relationships/extended-properties" Target="/docProps/app.xml" Id="R30e865ccbaae4a48" /><Relationship Type="http://schemas.openxmlformats.org/officeDocument/2006/relationships/officeDocument" Target="/ppt/presentation.xml" Id="Ra570f319425545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20fa41ccdc4ef0"/>
  </p:sldMasterIdLst>
  <p:notesMasterIdLst>
    <p:notesMasterId xmlns:r="http://schemas.openxmlformats.org/officeDocument/2006/relationships" r:id="R1e799383bb3f4fb1"/>
  </p:notesMasterIdLst>
  <p:sldIdLst>
    <p:sldId xmlns:r="http://schemas.openxmlformats.org/officeDocument/2006/relationships" id="256" r:id="R7f29aa77ba1a4e8d"/>
    <p:sldId xmlns:r="http://schemas.openxmlformats.org/officeDocument/2006/relationships" id="257" r:id="R3c033494d86e40e2"/>
    <p:sldId xmlns:r="http://schemas.openxmlformats.org/officeDocument/2006/relationships" id="258" r:id="Rd0a07a0197db4c3a"/>
    <p:sldId xmlns:r="http://schemas.openxmlformats.org/officeDocument/2006/relationships" id="259" r:id="Reb2b0f38c6b648e4"/>
    <p:sldId xmlns:r="http://schemas.openxmlformats.org/officeDocument/2006/relationships" id="260" r:id="Rcb46b29b1a91470e"/>
    <p:sldId xmlns:r="http://schemas.openxmlformats.org/officeDocument/2006/relationships" id="261" r:id="Ra563109a61664c36"/>
    <p:sldId xmlns:r="http://schemas.openxmlformats.org/officeDocument/2006/relationships" id="262" r:id="R745d99cd1ab64bc3"/>
    <p:sldId xmlns:r="http://schemas.openxmlformats.org/officeDocument/2006/relationships" id="263" r:id="R9a9460a93e46434b"/>
    <p:sldId xmlns:r="http://schemas.openxmlformats.org/officeDocument/2006/relationships" id="264" r:id="R0173d3a973354e91"/>
    <p:sldId xmlns:r="http://schemas.openxmlformats.org/officeDocument/2006/relationships" id="265" r:id="Rc5984f9f02614c6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56c117d076449e" /><Relationship Type="http://schemas.openxmlformats.org/officeDocument/2006/relationships/slideMaster" Target="/ppt/slideMasters/slideMaster1.xml" Id="R7a20fa41ccdc4ef0" /><Relationship Type="http://schemas.openxmlformats.org/officeDocument/2006/relationships/notesMaster" Target="/ppt/notesMasters/notesMaster1.xml" Id="R1e799383bb3f4fb1" /><Relationship Type="http://schemas.openxmlformats.org/officeDocument/2006/relationships/presProps" Target="/ppt/presProps.xml" Id="R944dd50e24dd49cb" /><Relationship Type="http://schemas.openxmlformats.org/officeDocument/2006/relationships/tableStyles" Target="/ppt/tableStyles.xml" Id="Ra62a8a5e1adf4905" /><Relationship Type="http://schemas.openxmlformats.org/officeDocument/2006/relationships/slide" Target="/ppt/slides/slide1.xml" Id="R7f29aa77ba1a4e8d" /><Relationship Type="http://schemas.openxmlformats.org/officeDocument/2006/relationships/slide" Target="/ppt/slides/slide2.xml" Id="R3c033494d86e40e2" /><Relationship Type="http://schemas.openxmlformats.org/officeDocument/2006/relationships/slide" Target="/ppt/slides/slide3.xml" Id="Rd0a07a0197db4c3a" /><Relationship Type="http://schemas.openxmlformats.org/officeDocument/2006/relationships/slide" Target="/ppt/slides/slide4.xml" Id="Reb2b0f38c6b648e4" /><Relationship Type="http://schemas.openxmlformats.org/officeDocument/2006/relationships/slide" Target="/ppt/slides/slide5.xml" Id="Rcb46b29b1a91470e" /><Relationship Type="http://schemas.openxmlformats.org/officeDocument/2006/relationships/slide" Target="/ppt/slides/slide6.xml" Id="Ra563109a61664c36" /><Relationship Type="http://schemas.openxmlformats.org/officeDocument/2006/relationships/slide" Target="/ppt/slides/slide7.xml" Id="R745d99cd1ab64bc3" /><Relationship Type="http://schemas.openxmlformats.org/officeDocument/2006/relationships/slide" Target="/ppt/slides/slide8.xml" Id="R9a9460a93e46434b" /><Relationship Type="http://schemas.openxmlformats.org/officeDocument/2006/relationships/slide" Target="/ppt/slides/slide9.xml" Id="R0173d3a973354e91" /><Relationship Type="http://schemas.openxmlformats.org/officeDocument/2006/relationships/slide" Target="/ppt/slides/slide10.xml" Id="Rc5984f9f02614c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307ed9512a41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e94abd82894711" /><Relationship Type="http://schemas.openxmlformats.org/officeDocument/2006/relationships/notesMaster" Target="/ppt/notesMasters/notesMaster1.xml" Id="R6ca49fc24c9d41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54914d1bb74243" /><Relationship Type="http://schemas.openxmlformats.org/officeDocument/2006/relationships/notesMaster" Target="/ppt/notesMasters/notesMaster1.xml" Id="Rbe414d56607044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f88ac2a083453b" /><Relationship Type="http://schemas.openxmlformats.org/officeDocument/2006/relationships/notesMaster" Target="/ppt/notesMasters/notesMaster1.xml" Id="R8cf7e846c86f434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4d40f5a6db4208" /><Relationship Type="http://schemas.openxmlformats.org/officeDocument/2006/relationships/notesMaster" Target="/ppt/notesMasters/notesMaster1.xml" Id="R7caf3d1ba56d49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7518ff513b42e2" /><Relationship Type="http://schemas.openxmlformats.org/officeDocument/2006/relationships/notesMaster" Target="/ppt/notesMasters/notesMaster1.xml" Id="Rb9e7acfcbd57475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7508a716f24e07" /><Relationship Type="http://schemas.openxmlformats.org/officeDocument/2006/relationships/notesMaster" Target="/ppt/notesMasters/notesMaster1.xml" Id="R13ff50a1368547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67d9583a36f4742" /><Relationship Type="http://schemas.openxmlformats.org/officeDocument/2006/relationships/notesMaster" Target="/ppt/notesMasters/notesMaster1.xml" Id="Re6481621bb6e48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747428acaf42ab" /><Relationship Type="http://schemas.openxmlformats.org/officeDocument/2006/relationships/notesMaster" Target="/ppt/notesMasters/notesMaster1.xml" Id="Rb1f386ab97a04e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71e95d95f542d0" /><Relationship Type="http://schemas.openxmlformats.org/officeDocument/2006/relationships/notesMaster" Target="/ppt/notesMasters/notesMaster1.xml" Id="Rc78c4ede85df46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2103a565574af6" /><Relationship Type="http://schemas.openxmlformats.org/officeDocument/2006/relationships/notesMaster" Target="/ppt/notesMasters/notesMaster1.xml" Id="R9e46e200d9ae4e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2.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dea6a6ea7f40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c312d3611544f5" /><Relationship Type="http://schemas.openxmlformats.org/officeDocument/2006/relationships/slideLayout" Target="/ppt/slideLayouts/slideLayout1.xml" Id="R10b5ef60f1cd4f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b5ef60f1cd4f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15e1842d124389" /><Relationship Type="http://schemas.openxmlformats.org/officeDocument/2006/relationships/notesSlide" Target="/ppt/notesSlides/notesSlide1.xml" Id="R7953d2bfa9e144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133e1d63d42af" /><Relationship Type="http://schemas.openxmlformats.org/officeDocument/2006/relationships/notesSlide" Target="/ppt/notesSlides/notesSlide2.xml" Id="Re48a16acd35344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3a90dbffb47f5" /><Relationship Type="http://schemas.openxmlformats.org/officeDocument/2006/relationships/notesSlide" Target="/ppt/notesSlides/notesSlide3.xml" Id="Ra44eb58a60ac43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30abaff2a41ee" /><Relationship Type="http://schemas.openxmlformats.org/officeDocument/2006/relationships/notesSlide" Target="/ppt/notesSlides/notesSlide4.xml" Id="R1de2a58c8c97416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962c7cf1fc4183" /><Relationship Type="http://schemas.openxmlformats.org/officeDocument/2006/relationships/notesSlide" Target="/ppt/notesSlides/notesSlide5.xml" Id="Rea7754f24f4745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3de0e491e473b" /><Relationship Type="http://schemas.openxmlformats.org/officeDocument/2006/relationships/notesSlide" Target="/ppt/notesSlides/notesSlide6.xml" Id="R960d1ffff76046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51341198b94010" /><Relationship Type="http://schemas.openxmlformats.org/officeDocument/2006/relationships/notesSlide" Target="/ppt/notesSlides/notesSlide7.xml" Id="Rf8231181bea043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480372f0ac48b9" /><Relationship Type="http://schemas.openxmlformats.org/officeDocument/2006/relationships/notesSlide" Target="/ppt/notesSlides/notesSlide8.xml" Id="R0be7d55c523d4d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23054c11e84c7e" /><Relationship Type="http://schemas.openxmlformats.org/officeDocument/2006/relationships/notesSlide" Target="/ppt/notesSlides/notesSlide9.xml" Id="R0283d0559f4847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19003b6c684edd" /><Relationship Type="http://schemas.openxmlformats.org/officeDocument/2006/relationships/notesSlide" Target="/ppt/notesSlides/notesSlide10.xml" Id="R13a31e53b11a4ea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3A20A-6DB5-4842-A9BB-51E19A1C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Réactivation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0BC0D8-8DC6-4134-84B2-576399F5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Sur l’ardoise, écris le sujet puis remplace-le par un pronom.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EB9F65-7279-46D8-9B0E-EE16C9CE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 fils de la reine arrive.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67EF8E-B5D3-44B6-A49E-5D109CBD5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1/10</a:t>
            </a:r>
          </a:p>
        </p:txBody>
      </p:sp>
    </p:spTree>
    <p:extLst>
      <p:ext uri="{BB962C8B-B14F-4D97-AF65-F5344CB8AC3E}">
        <p14:creationId xmlns:p14="http://schemas.microsoft.com/office/powerpoint/2010/main" val="1497535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B2170B-DE3D-4270-862A-556DD568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Réactivation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66483D-DBE8-4B47-B4DF-B4C2AB0DD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Vérifie le sujet complet.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02A247-23CB-4F31-BC93-591119A78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Sujet : Le fils de la reine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Pronom : il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Il arrive.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50E54D-3461-4109-8A28-1F961E7AF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2/10</a:t>
            </a:r>
          </a:p>
        </p:txBody>
      </p:sp>
    </p:spTree>
    <p:extLst>
      <p:ext uri="{BB962C8B-B14F-4D97-AF65-F5344CB8AC3E}">
        <p14:creationId xmlns:p14="http://schemas.microsoft.com/office/powerpoint/2010/main" val="14649217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2E5F75-6148-49D2-808E-19C47208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Exercice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2FE8B3-0361-43E3-B298-D5A83DC4B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837C8B-F156-4A9B-8038-94DBA583A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187743-ADBD-4927-B09F-8D995B72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Souligne le verbe en rouge et le sujet en bleu.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CE0D20-B326-4A07-80B7-38E58974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Catherine de Médicis a épousé Henri II.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42F6DE-E3B4-4F9A-8247-1F339B5C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Elle appartient à la famille des Médicis.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284A6F-1AC0-45AC-940E-203150BF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Cette famille était très puissante.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00ACB3-FBC3-487D-95D6-61C812562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Cette femme, à l’âge de vingt-sept ans, devient reine de France.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0E6A89-F269-4F81-A123-E7EC793C3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Connaissez-vous cette famille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B2D23C-BB28-442C-9C5D-56AF4FD0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Sa puissance est incontestable.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773334-CB52-4EFF-B32E-36D08B660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Au château se déroulaient de grands événements.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ABF93-4CE5-4390-80CC-165FF4FE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La reine a influencé la politique française.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CDA470-7C0B-4E02-AE08-4ED8D379E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Recopie les phrases complètes dans le cahier du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F6E62E-39AC-4C66-82BB-474C39D9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3/10</a:t>
            </a:r>
          </a:p>
        </p:txBody>
      </p:sp>
    </p:spTree>
    <p:extLst>
      <p:ext uri="{BB962C8B-B14F-4D97-AF65-F5344CB8AC3E}">
        <p14:creationId xmlns:p14="http://schemas.microsoft.com/office/powerpoint/2010/main" val="18963723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FF59FE-3D00-41F6-B68D-60191813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Exercice 1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7EE03-596C-43AD-B527-AB21DBFA1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BDF5AB-8E8A-4C56-A1C9-9CB068C6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0220A7-C4CD-4953-9E3D-660EBBC6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Réponses et vérification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51E66-0A95-4D07-9CA7-A508326E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Sujet : Catherine de Médicis. Verbe : a épousé.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00195F-CB84-4816-A7EC-A0B5226E7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Sujet : Elle. Verbe : appartient.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67E888-A58A-4404-B764-A63AFE96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Sujet : Cette famille. Verbe : était.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D58E80-7DBE-402D-99AC-BB653D5E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Sujet : Cette femme. Verbe : devient.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09D416-B669-4650-9006-78192B8DF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Sujet : vous. Verbe : connaissez.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2413D3-16D3-4858-A1A7-9C69BE07A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Sujet : Sa puissance. Verbe : est.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0F0DBC-1C4E-4C3E-99D0-EE9D0FF6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Sujet : de grands événements. Verbe : se déroulaient.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D8DB8E-14F7-4C7A-B60F-E461B29D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Sujet : La reine. Verbe : a influencé.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25013B-2D8D-4F13-917D-51FEAB8D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D137DA-FFAF-4B51-BE0F-504B54DD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4/10</a:t>
            </a:r>
          </a:p>
        </p:txBody>
      </p:sp>
    </p:spTree>
    <p:extLst>
      <p:ext uri="{BB962C8B-B14F-4D97-AF65-F5344CB8AC3E}">
        <p14:creationId xmlns:p14="http://schemas.microsoft.com/office/powerpoint/2010/main" val="19202333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AC9B62-6C8D-47D7-989E-EB8BDAE7C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Exercice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2C930-101B-4E0A-977A-C43ED30DC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1B8B41-043E-43C7-B10A-64A1A6792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C1B120-2EB3-41B0-B315-B805E0EB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Souligne le verbe en rouge et le sujet en bleu.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A4366E-5389-4224-92A3-1C59D906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Que fait-elle dans la ville de Florence 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E7368E-ACE7-4D93-B66F-448C7AB5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Pourquoi devient-elle régente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5B6E6E-2B13-46DF-9FEB-888A71F9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François II, Charles IX et Henri III sont ses enfants.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9A52C-3128-4BB6-9ECB-D40BE5DEB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Son influence politique est considérable.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B71851-EC94-4EFD-B467-85E0AAA2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L’architecte, depuis plusieurs mois, concevait les plans du château.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185776-75AB-4791-9077-03617B2E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Dans le jardin royal fleurissaient des plantes exotiques.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62358-7837-4EEE-8F6C-81C324625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Les châteaux de la Loire sont célèbres pour leur architecture unique.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932E0C-89A7-4A55-BF4B-60722558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Quel rôle ont-ils joué dans cette histoire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B6791B-AE14-47E8-8302-45280A9DD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Recopie les phrases complètes dans le cahier du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D16239-A6C4-440E-88E6-3D74D47BC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5/10</a:t>
            </a:r>
          </a:p>
        </p:txBody>
      </p:sp>
    </p:spTree>
    <p:extLst>
      <p:ext uri="{BB962C8B-B14F-4D97-AF65-F5344CB8AC3E}">
        <p14:creationId xmlns:p14="http://schemas.microsoft.com/office/powerpoint/2010/main" val="15717713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CD5CD-5688-4A9B-8B0E-8A9C8CE7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Exercice 2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059306-2CE7-4447-B5C1-82C42EB7B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D24AE7-377D-4313-9AB2-C02053626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D7BB7-BCE0-476F-B94C-947A4CBE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Réponses et vérification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6E0A2E-4520-4A0F-B8DE-5E67628C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Sujet : elle. Verbe : fait.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FC9BFE-3DB1-4B69-AA46-8F58F7F2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Sujet : elle. Verbe : devient.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E2F5F0-468F-485F-A984-0E3CE0FF6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Sujet : François II, Charles IX et Henri III. Verbe : sont.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30B1DD-5E6C-431B-9517-CD41F5A5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Sujet : Son influence politique. Verbe : est.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690831-E4D5-4313-BE42-8327D224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Sujet : L’architecte. Verbe : concevait.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D69D13-A9D4-45F5-8739-E2C911FA4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Sujet : des plantes exotiques. Verbe : fleurissaient.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3A4046-6246-47E5-BEAE-DD93ACB9B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Sujet : Les châteaux de la Loire. Verbe : sont.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2716FE-BB9E-498C-9BD0-B7DFB011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Sujet : ils. Verbe : ont joué.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DA1B2E-8593-4EB2-A978-67E19C62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08CF30-6EEB-47A5-8A7B-F00503E4E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6/10</a:t>
            </a:r>
          </a:p>
        </p:txBody>
      </p:sp>
    </p:spTree>
    <p:extLst>
      <p:ext uri="{BB962C8B-B14F-4D97-AF65-F5344CB8AC3E}">
        <p14:creationId xmlns:p14="http://schemas.microsoft.com/office/powerpoint/2010/main" val="21397202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91FFFF-F49D-414F-A123-11332117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Exercice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B56D2A-0D07-4C60-8E70-1797D3DC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F5204-D073-47A0-A8A4-DF1337D0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0BB7B-F2A0-411E-B98A-87CBB30A7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Souligne le verbe en rouge et le sujet en bleu.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EF4C75-E214-4187-B280-13BE70B7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Le fils de la reine est trop jeune pour régner.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9006A9-F82E-41DF-AD37-E0B920CD3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À la demande de Catherine de Médicis, le palais du Louvre s’agrandit.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462B5F-855C-49FA-835B-2223027B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Sa fille épousera un célèbre roi de Navarre.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DD09E3-28DF-4A4B-BFAA-202B2A5A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Catherine de Médicis n’a pas réussi à éviter le massacre de la Saint-Barthélemy.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37BD11-87FC-4210-8CB1-026D20602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a. Catherine de Médicis a essayé de réconcilier les catholiques et les protestants.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50729D-4EFB-4FFB-A42E-EB37F445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b. Y est-elle arrivée 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C3472C-1A0F-4000-A206-F28BCDE8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c. Son beau-fils mettra fin aux guerres de religion.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681EC5-E453-4531-AAA8-5CE9B4D4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d. Les protestants ont subi des persécutions pendant de nombreuses années en France.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9520E-F5DB-4C56-97E5-F5E8517E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Recopie les phrases complètes dans le cahier du jour.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E3AF14-032C-4871-A4D2-852825531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7/10</a:t>
            </a:r>
          </a:p>
        </p:txBody>
      </p:sp>
    </p:spTree>
    <p:extLst>
      <p:ext uri="{BB962C8B-B14F-4D97-AF65-F5344CB8AC3E}">
        <p14:creationId xmlns:p14="http://schemas.microsoft.com/office/powerpoint/2010/main" val="3275790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67C71D-DC81-4F0B-B512-6F9C37B1A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Exercice 3  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6CEB9D-3988-49FA-B0CF-4BE2AAA3A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F65731-1012-499F-9DCF-7539914C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0B6384-983D-45AF-A477-38559015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Réponses et vérification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C912DC-05CD-4B7C-9DA8-4AA67395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Sujet : Le fils de la reine. Verbe : est.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A811F8-BF6E-4439-AAFD-89CD44AC2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Sujet : le palais du Louvre. Verbe : s’agrandit.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9DA262-49AB-4765-A34F-728C2FE4C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Sujet : Sa fille. Verbe : épousera.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D71133-83CB-4037-A6BC-6880D8A9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Sujet : Catherine de Médicis. Verbe : a réussi.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B60FC4-F5E6-493F-BA57-CF2F20C6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a. Sujet : Catherine de Médicis. Verbe : a essayé.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91611-4A84-4C56-B547-6FF27634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2100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b. Sujet : elle. Verbe : est arrivée.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690059-CA4C-4652-A055-33F4345A5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4673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c. Sujet : Son beau-fils. Verbe : mettra.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A8727D-2E07-4281-B9C8-89D1C0676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6724650"/>
            <a:ext cx="6667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d. Sujet : Les protestants. Verbe : ont subi.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A46CFD-C586-4EA8-ADFA-CD678D61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8096250"/>
            <a:ext cx="1314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Vérifie le sujet complet et l’accord du verbe.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FE7622-6D97-4D37-8C9A-976154B9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8/10</a:t>
            </a:r>
          </a:p>
        </p:txBody>
      </p:sp>
    </p:spTree>
    <p:extLst>
      <p:ext uri="{BB962C8B-B14F-4D97-AF65-F5344CB8AC3E}">
        <p14:creationId xmlns:p14="http://schemas.microsoft.com/office/powerpoint/2010/main" val="7552055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937D64-83CF-4429-8382-A8E3BF08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Vérification individuelle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2016C2-4804-4EFB-9A63-9A74E4ED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656AD5-E4D7-4563-BDD1-0D56BEC5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FF0A00-5AE3-4DE9-96B7-BB547C216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Sur l’ardoise, écris le sujet de chaque phrase.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5CCCAB-7C07-4714-B1A4-6B5F94103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Les élèves de la classe, après la récréation, rangent leurs affaires.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Où sont-ils 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A8506B-C296-4386-96D8-DEB60D4E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Les élèves de la classe, après la récréation, rangent leurs affaires.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Où sont-ils 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Explique la place du sujet dans la question.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3A4BF3-EFE0-465B-8F3B-0DBE7EF4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9/10</a:t>
            </a:r>
          </a:p>
        </p:txBody>
      </p:sp>
    </p:spTree>
    <p:extLst>
      <p:ext uri="{BB962C8B-B14F-4D97-AF65-F5344CB8AC3E}">
        <p14:creationId xmlns:p14="http://schemas.microsoft.com/office/powerpoint/2010/main" val="5452065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B193C4-C629-4104-93BC-1D4AD88C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2   Vérification :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C26FFB-D1C2-423E-A5D7-7D76F97B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FD9CE7-6BB1-4280-930A-8568F9EDE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2B2084-D4D4-4F88-B2BE-7951B56D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Compare tes deux réponses.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DE9E57-8D6B-488B-80C8-0E0B1825E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Les élèves de la classe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ils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7E3FCC-6133-4A43-A4CA-019878B27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Les élèves de la classe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ils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64F37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64F37"/>
                </a:solidFill>
                <a:latin typeface="Arial"/>
                <a:ea typeface="Arial"/>
                <a:cs typeface="Arial"/>
              </a:rPr>
              <a:t>Dans la question, « ils » est placé après le verbe.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EDBA5E-F07C-4C25-8FA5-A0A6C2D3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10/10</a:t>
            </a:r>
          </a:p>
        </p:txBody>
      </p:sp>
    </p:spTree>
    <p:extLst>
      <p:ext uri="{BB962C8B-B14F-4D97-AF65-F5344CB8AC3E}">
        <p14:creationId xmlns:p14="http://schemas.microsoft.com/office/powerpoint/2010/main" val="4096502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2026-10-05T10:07:20.1020000Z</dcterms:created>
  <dcterms:modified xsi:type="dcterms:W3CDTF">2026-10-05T10:07:20.1020000Z</dcterms:modified>
</coreProperties>
</file>