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794a77c1f24a30" /><Relationship Type="http://schemas.openxmlformats.org/officeDocument/2006/relationships/extended-properties" Target="/docProps/app.xml" Id="R138cb65706694e22" /><Relationship Type="http://schemas.openxmlformats.org/officeDocument/2006/relationships/officeDocument" Target="/ppt/presentation.xml" Id="R189aa18ac1264d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833b1fe0d8b4ecb"/>
  </p:sldMasterIdLst>
  <p:notesMasterIdLst>
    <p:notesMasterId xmlns:r="http://schemas.openxmlformats.org/officeDocument/2006/relationships" r:id="Rbb15ba08faca40db"/>
  </p:notesMasterIdLst>
  <p:sldIdLst>
    <p:sldId xmlns:r="http://schemas.openxmlformats.org/officeDocument/2006/relationships" id="256" r:id="R621200ae36304b67"/>
    <p:sldId xmlns:r="http://schemas.openxmlformats.org/officeDocument/2006/relationships" id="257" r:id="R4d08f9eb1204424b"/>
    <p:sldId xmlns:r="http://schemas.openxmlformats.org/officeDocument/2006/relationships" id="258" r:id="Rd74415991221487d"/>
    <p:sldId xmlns:r="http://schemas.openxmlformats.org/officeDocument/2006/relationships" id="259" r:id="R7976693c881a4787"/>
    <p:sldId xmlns:r="http://schemas.openxmlformats.org/officeDocument/2006/relationships" id="260" r:id="R70437f31de474d21"/>
    <p:sldId xmlns:r="http://schemas.openxmlformats.org/officeDocument/2006/relationships" id="261" r:id="Red904c45d7334a51"/>
    <p:sldId xmlns:r="http://schemas.openxmlformats.org/officeDocument/2006/relationships" id="262" r:id="R56c2f93b00a440cf"/>
    <p:sldId xmlns:r="http://schemas.openxmlformats.org/officeDocument/2006/relationships" id="263" r:id="R8f50253a87294d7b"/>
    <p:sldId xmlns:r="http://schemas.openxmlformats.org/officeDocument/2006/relationships" id="264" r:id="R07df10062da3497e"/>
    <p:sldId xmlns:r="http://schemas.openxmlformats.org/officeDocument/2006/relationships" id="265" r:id="R1d6eb84bf4f44d14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ccff07b6ef4418e" /><Relationship Type="http://schemas.openxmlformats.org/officeDocument/2006/relationships/slideMaster" Target="/ppt/slideMasters/slideMaster1.xml" Id="R6833b1fe0d8b4ecb" /><Relationship Type="http://schemas.openxmlformats.org/officeDocument/2006/relationships/notesMaster" Target="/ppt/notesMasters/notesMaster1.xml" Id="Rbb15ba08faca40db" /><Relationship Type="http://schemas.openxmlformats.org/officeDocument/2006/relationships/presProps" Target="/ppt/presProps.xml" Id="R3bf98438ec2049fd" /><Relationship Type="http://schemas.openxmlformats.org/officeDocument/2006/relationships/tableStyles" Target="/ppt/tableStyles.xml" Id="Rd546622beaf74942" /><Relationship Type="http://schemas.openxmlformats.org/officeDocument/2006/relationships/slide" Target="/ppt/slides/slide1.xml" Id="R621200ae36304b67" /><Relationship Type="http://schemas.openxmlformats.org/officeDocument/2006/relationships/slide" Target="/ppt/slides/slide2.xml" Id="R4d08f9eb1204424b" /><Relationship Type="http://schemas.openxmlformats.org/officeDocument/2006/relationships/slide" Target="/ppt/slides/slide3.xml" Id="Rd74415991221487d" /><Relationship Type="http://schemas.openxmlformats.org/officeDocument/2006/relationships/slide" Target="/ppt/slides/slide4.xml" Id="R7976693c881a4787" /><Relationship Type="http://schemas.openxmlformats.org/officeDocument/2006/relationships/slide" Target="/ppt/slides/slide5.xml" Id="R70437f31de474d21" /><Relationship Type="http://schemas.openxmlformats.org/officeDocument/2006/relationships/slide" Target="/ppt/slides/slide6.xml" Id="Red904c45d7334a51" /><Relationship Type="http://schemas.openxmlformats.org/officeDocument/2006/relationships/slide" Target="/ppt/slides/slide7.xml" Id="R56c2f93b00a440cf" /><Relationship Type="http://schemas.openxmlformats.org/officeDocument/2006/relationships/slide" Target="/ppt/slides/slide8.xml" Id="R8f50253a87294d7b" /><Relationship Type="http://schemas.openxmlformats.org/officeDocument/2006/relationships/slide" Target="/ppt/slides/slide9.xml" Id="R07df10062da3497e" /><Relationship Type="http://schemas.openxmlformats.org/officeDocument/2006/relationships/slide" Target="/ppt/slides/slide10.xml" Id="R1d6eb84bf4f44d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7dac4e4433c44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c50376e3514520" /><Relationship Type="http://schemas.openxmlformats.org/officeDocument/2006/relationships/notesMaster" Target="/ppt/notesMasters/notesMaster1.xml" Id="R9405ad66730e4a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3c877270e14119" /><Relationship Type="http://schemas.openxmlformats.org/officeDocument/2006/relationships/notesMaster" Target="/ppt/notesMasters/notesMaster1.xml" Id="R96dcb5b0b3794d4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5e5ab47487049cd" /><Relationship Type="http://schemas.openxmlformats.org/officeDocument/2006/relationships/notesMaster" Target="/ppt/notesMasters/notesMaster1.xml" Id="R861638e972c949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7552b7c64c428d" /><Relationship Type="http://schemas.openxmlformats.org/officeDocument/2006/relationships/notesMaster" Target="/ppt/notesMasters/notesMaster1.xml" Id="R9a4c7548053042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8e0e96e40fc425e" /><Relationship Type="http://schemas.openxmlformats.org/officeDocument/2006/relationships/notesMaster" Target="/ppt/notesMasters/notesMaster1.xml" Id="R945337eaedac4f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da5e40da734afd" /><Relationship Type="http://schemas.openxmlformats.org/officeDocument/2006/relationships/notesMaster" Target="/ppt/notesMasters/notesMaster1.xml" Id="R6720be11320e4d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c3464b75f10442f" /><Relationship Type="http://schemas.openxmlformats.org/officeDocument/2006/relationships/notesMaster" Target="/ppt/notesMasters/notesMaster1.xml" Id="R1155fcb17dfc4f3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1657304b4d845b7" /><Relationship Type="http://schemas.openxmlformats.org/officeDocument/2006/relationships/notesMaster" Target="/ppt/notesMasters/notesMaster1.xml" Id="R37972a76fef041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32422a570554a6c" /><Relationship Type="http://schemas.openxmlformats.org/officeDocument/2006/relationships/notesMaster" Target="/ppt/notesMasters/notesMaster1.xml" Id="Rd77e07d969494e0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c1febe907fd4e86" /><Relationship Type="http://schemas.openxmlformats.org/officeDocument/2006/relationships/notesMaster" Target="/ppt/notesMasters/notesMaster1.xml" Id="R53fef289db1a45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3.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3.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3.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3.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3.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3.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3.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3.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3.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3.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7a4062fa3e4f3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96fef55b24458d" /><Relationship Type="http://schemas.openxmlformats.org/officeDocument/2006/relationships/slideLayout" Target="/ppt/slideLayouts/slideLayout1.xml" Id="Rca317dd0a41c48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317dd0a41c48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eca2a16424c36" /><Relationship Type="http://schemas.openxmlformats.org/officeDocument/2006/relationships/notesSlide" Target="/ppt/notesSlides/notesSlide1.xml" Id="R03baaad0107e47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0ad46185254273" /><Relationship Type="http://schemas.openxmlformats.org/officeDocument/2006/relationships/notesSlide" Target="/ppt/notesSlides/notesSlide2.xml" Id="R715bc76f845e4b9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94de57cc584d60" /><Relationship Type="http://schemas.openxmlformats.org/officeDocument/2006/relationships/notesSlide" Target="/ppt/notesSlides/notesSlide3.xml" Id="Re741bcececc24a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3e09ce62ee446a" /><Relationship Type="http://schemas.openxmlformats.org/officeDocument/2006/relationships/notesSlide" Target="/ppt/notesSlides/notesSlide4.xml" Id="R0e8d7310ee3b477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bc816b196e4695" /><Relationship Type="http://schemas.openxmlformats.org/officeDocument/2006/relationships/notesSlide" Target="/ppt/notesSlides/notesSlide5.xml" Id="R667fc78316fa4a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41678b311d45dd" /><Relationship Type="http://schemas.openxmlformats.org/officeDocument/2006/relationships/notesSlide" Target="/ppt/notesSlides/notesSlide6.xml" Id="Rde1542e0cb6e45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fb44dfc25949be" /><Relationship Type="http://schemas.openxmlformats.org/officeDocument/2006/relationships/notesSlide" Target="/ppt/notesSlides/notesSlide7.xml" Id="Re1f7c18342b9496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f91916add24038" /><Relationship Type="http://schemas.openxmlformats.org/officeDocument/2006/relationships/notesSlide" Target="/ppt/notesSlides/notesSlide8.xml" Id="Rb1b9aa5e300e425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83c5eeb1344a9c" /><Relationship Type="http://schemas.openxmlformats.org/officeDocument/2006/relationships/notesSlide" Target="/ppt/notesSlides/notesSlide9.xml" Id="Ra2fcaa7c8e3e48c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884e1b73194b1e" /><Relationship Type="http://schemas.openxmlformats.org/officeDocument/2006/relationships/notesSlide" Target="/ppt/notesSlides/notesSlide10.xml" Id="Rde9c6cecdbe2465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502CA9-E3EF-46A7-81CC-182DD8B61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3   Nature et fonction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73EFBC-03D2-4F03-B5C8-A0057891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À l’oral, donne le sujet puis sa nature.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3A3A4A-85E5-44E0-9EFA-2047D57EB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Catherine chante.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Elle chante.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C11DCC-C2E0-41A2-8B67-B83D7CC68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1/10</a:t>
            </a:r>
          </a:p>
        </p:txBody>
      </p:sp>
    </p:spTree>
    <p:extLst>
      <p:ext uri="{BB962C8B-B14F-4D97-AF65-F5344CB8AC3E}">
        <p14:creationId xmlns:p14="http://schemas.microsoft.com/office/powerpoint/2010/main" val="10193303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072BE6-8D04-4BF0-8524-4E12286C4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3   Nature et fonction :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9ADB09-06F4-4A3F-9A7D-3B81DB9A4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Compare la nature des deux sujets.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1C255D-F757-44DF-A13F-241A6484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Catherine : nom propre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Elle : pronom personnel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Les deux ont la fonction sujet.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7F44AF-631A-4596-9F2C-C89F83F4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2/10</a:t>
            </a:r>
          </a:p>
        </p:txBody>
      </p:sp>
    </p:spTree>
    <p:extLst>
      <p:ext uri="{BB962C8B-B14F-4D97-AF65-F5344CB8AC3E}">
        <p14:creationId xmlns:p14="http://schemas.microsoft.com/office/powerpoint/2010/main" val="13452986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338B97-4706-4F82-92C0-FB77C4034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3   Exercice 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EB8AAF-822C-48A7-BA13-EB7C32F4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C7B3C5-7FD1-4E3A-A183-41E13A56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CF307E-4D35-4D14-927E-B00FF8AEF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Recopie le sujet et indique sa nature (nom propre, groupe nominal ou pronom).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B79624-7868-47A1-AFC0-BE7AD254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Catherine de Médicis est une grande mécène.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008BFD-3D30-489D-8B17-7DFFE78E5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Des artistes, musiciens et architectes travaillent avec cette femme influente.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FEAFEC-5896-423E-8A6D-D32268665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L’épouse du roi commande la construction de plusieurs châteaux.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4C883A-44E7-4737-8C97-026230E36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Elle joue un rôle pendant les guerres de religion.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7093C9-A0D1-4C93-9033-E121F3AA2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Ce célèbre jardin plaît à la reine.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3EA400-5108-4C96-B709-5C18119DB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Comment peut-elle agir dans ces conditions 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24C10A-5CA7-4BB7-B3D1-83C38FD62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Sur le trône de France ont régné ses fils.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AA88FF-44D3-46F4-99FC-DAA275112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Elles ont vu de nombreuses victimes du massacre.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8A612A-4EB2-4485-9D90-F9F548BCD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Écris le numéro, le sujet et sa nature dans le cahier du jour.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7CCF3B-95CD-44F0-8652-AE1DC5648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3/10</a:t>
            </a:r>
          </a:p>
        </p:txBody>
      </p:sp>
    </p:spTree>
    <p:extLst>
      <p:ext uri="{BB962C8B-B14F-4D97-AF65-F5344CB8AC3E}">
        <p14:creationId xmlns:p14="http://schemas.microsoft.com/office/powerpoint/2010/main" val="3549437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1B11B5-4AE6-47E4-95BC-4F769776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3   Exercice 4  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6E38F8-B507-4550-BB96-3FDF6A3D2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C90451-8433-41AC-A2C4-27516DA32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BFBB49-C512-4EA4-99C9-E09CF230E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Réponses et vérification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D48E68-97D3-4A76-AE5D-2371E9877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Catherine de Médicis : nom propre.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83769E-AAB2-48AC-B7B2-3E07CE0A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Des artistes, musiciens et architectes : groupe nominal coordonné.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9AB3CA-0EFA-45B8-A54C-528AD25B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L’épouse du roi : groupe nominal.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DDB16F-98AC-4441-ACC0-9443C02B2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Elle : pronom personnel.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4170F4-65C6-4859-9590-481D4B203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Ce célèbre jardin : groupe nominal.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D11385-9366-4D3F-A4A8-DC28D0169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elle : pronom personnel.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5E7A5C-EC96-412B-87EB-62623D9A7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ses fils : groupe nominal.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AC8E92-2080-400D-85A0-3E2B2D15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Elles : pronom personnel.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94746E-8ABD-4F4B-8541-3E87B8A58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Vérifie le sujet complet et l’accord du verbe.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8BBA08-51CF-4E87-8D30-D8C593816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4/10</a:t>
            </a:r>
          </a:p>
        </p:txBody>
      </p:sp>
    </p:spTree>
    <p:extLst>
      <p:ext uri="{BB962C8B-B14F-4D97-AF65-F5344CB8AC3E}">
        <p14:creationId xmlns:p14="http://schemas.microsoft.com/office/powerpoint/2010/main" val="14399746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742723-5890-4278-904A-6557B707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3   Exercice 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694F78-8680-4037-98DE-AE84023F7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14DD7F-CB51-49B2-B186-08A2EA18B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701F8F-6F81-4869-83FF-81F54D979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Recopie le sujet et indique sa nature (nom propre, groupe nominal ou pronom).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9D2D5D-8DEE-4EB3-AEA0-99BEA2D5D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Les guerres de religion marquent son règne.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0D7095-738F-4636-B124-700225A9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La Saint-Barthélemy est un événement tragique.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BAC985-82FC-4567-B277-5A1D749B2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Des milliers de protestants, le 24 août 1572, trouvent la mort.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3FF4B4-C710-4299-8437-7FE394696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On ignore encore beaucoup de choses sur ce massacre.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78F24C-4DC6-4C84-9619-7FBDF429E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Le Louvre est proche du jardin des Tuileries.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B873E6-8227-4A72-B11A-A4185288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Les artistes de cette époque ont révolutionné les arts en Europe.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8BE807-B909-4210-932C-9DDE6AA7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L’escalier du château de Chambord est unique en son genre.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18D279-D8C8-4A87-8314-C8B4325D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Ses rêves de gloire se sont réalisés.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24DB6A-90E6-4AF9-8052-C986A335C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Écris le numéro, le sujet et sa nature dans le cahier du jour.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8195D9-39D9-4124-B4F5-9118B0206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5/10</a:t>
            </a:r>
          </a:p>
        </p:txBody>
      </p:sp>
    </p:spTree>
    <p:extLst>
      <p:ext uri="{BB962C8B-B14F-4D97-AF65-F5344CB8AC3E}">
        <p14:creationId xmlns:p14="http://schemas.microsoft.com/office/powerpoint/2010/main" val="880597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E941F1-54AD-4F3C-B5E3-D6C1D123D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3   Exercice 5  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A0B528-C789-4976-819F-BA12568D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5E739E-3037-4480-B9F1-0A1127D98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93BB79-C0E3-4B6F-A9E4-3CD9121D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Réponses et vérification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61BBB0-7A3F-4C72-AF21-7B73737D6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Les guerres de religion : groupe nominal.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C30FA6-0085-459A-9D65-6466121EE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La Saint-Barthélemy : nom propre.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55FD40-4E71-4A59-997B-E5CF9DB64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Des milliers de protestants : groupe nominal.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9426E8-19F0-40D5-A6D2-A2F6D401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On : pronom.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7FC4AE-F461-4EFB-8937-67EB9576D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Le Louvre : nom propre.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12382A-6864-490F-AF88-A7117825B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Les artistes de cette époque : groupe nominal.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BE1B87-0BC9-407E-B6D7-1AF08003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L’escalier du château de Chambord : groupe nominal.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029A4A-7299-41EB-8388-75C3FC0EB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Ses rêves de gloire : groupe nominal.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347564-FE49-4E79-A003-C84272AA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Vérifie le sujet complet et l’accord du verbe.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BD0C6B-8078-4BE4-8F54-A7D5844AB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6/10</a:t>
            </a:r>
          </a:p>
        </p:txBody>
      </p:sp>
    </p:spTree>
    <p:extLst>
      <p:ext uri="{BB962C8B-B14F-4D97-AF65-F5344CB8AC3E}">
        <p14:creationId xmlns:p14="http://schemas.microsoft.com/office/powerpoint/2010/main" val="13656588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8AD81E-13C1-44EA-B2C9-F52A8BC56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3   Exercice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00C314-5BB7-4C72-9A2A-C820A8D8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92FA9D-DC31-48D6-83C5-5BE59F61E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EF1866-B228-4B73-A857-99FFD231A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Souligne le sujet et indique sa nature (nom propre, groupe nominal ou pronom).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60ADD0-DC5B-424E-9A61-F486B066D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Catherine mange une pomme.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CD0CFD-5C84-4C42-AE83-82BE280E3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De toutes parts fusaient des cris.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D11D8C-9D73-492B-915C-C3EA2CB28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Depuis quand jouent-ils dans le parc du château 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7EE373-11BD-4B9E-9F30-1B9E78F77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Les jeux de pouvoir n’ont pas de secrets pour elle.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6EE926-B7EA-4C1F-A296-3214BF2E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Les découvertes, à cette époque, ont bouleversé la compréhension du monde.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256AC3-D292-4A39-97F0-CC4F48716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Sont-ils des rois de France 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59C81B-DF8A-407B-964E-228154F9A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Dans ce château se cachent des chefs-d’œuvre.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E9868F-3B31-421E-AD44-629DA2CC1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Mon château préféré, de jour comme de nuit, est Chenonceau.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685277-97A0-4BC0-9C4D-0B75538C7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Recopie les phrases complètes dans le cahier du jour.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E72E77-63B1-45EE-8046-BA2BB678B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7/10</a:t>
            </a:r>
          </a:p>
        </p:txBody>
      </p:sp>
    </p:spTree>
    <p:extLst>
      <p:ext uri="{BB962C8B-B14F-4D97-AF65-F5344CB8AC3E}">
        <p14:creationId xmlns:p14="http://schemas.microsoft.com/office/powerpoint/2010/main" val="8042442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8D2A16-8428-4EFC-8502-C81152815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3   Exercice 6  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7AACCF-1128-4AA0-A670-730B22096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45C02C-1E2E-486A-8D8B-425A9557B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3B6D52-0D3F-4352-A884-42E60D794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Réponses et vérification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CE3F10-1C6B-49C2-9B9F-DBD866291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Catherine : nom propre.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CFD701-1F1A-496D-B72C-BA400D23C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des cris : groupe nominal.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4B1508-52A6-4A9D-BE95-E15ADB196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ils : pronom personnel.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D3F2AA-8969-4CBE-9214-DF1B4F7C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Les jeux de pouvoir : groupe nominal.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28D254-116A-45E6-A5B0-54F09DCD6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Les découvertes : groupe nominal.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DE024B-AB36-43F1-8F50-F4C8CE79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ils : pronom personnel.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00785E-6C4D-47E1-A6FB-9A0D044F0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des chefs-d’œuvre : groupe nominal.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7D4C03-10E1-4CC6-8159-7288C6C60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Mon château préféré : groupe nominal.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1E1639-9104-47CC-80E8-1885F7089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Vérifie le sujet complet et l’accord du verbe.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AC0A6F-D1F3-4FB2-B4AF-03037B858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8/10</a:t>
            </a:r>
          </a:p>
        </p:txBody>
      </p:sp>
    </p:spTree>
    <p:extLst>
      <p:ext uri="{BB962C8B-B14F-4D97-AF65-F5344CB8AC3E}">
        <p14:creationId xmlns:p14="http://schemas.microsoft.com/office/powerpoint/2010/main" val="7244192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2CB31F-22C3-463D-9AE9-BD5118ABD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3   Vérification individuelle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81CB44-5051-4595-99B8-07B91E82E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Sur l’ardoise, écris le sujet et sa nature.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8DF361-9CA8-45AA-B4CF-9E1757AA1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Lina attend.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Le frère de Lina attend.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Ils attendent.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1978FB-BD3F-4305-98DF-FE1460DA8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9/10</a:t>
            </a:r>
          </a:p>
        </p:txBody>
      </p:sp>
    </p:spTree>
    <p:extLst>
      <p:ext uri="{BB962C8B-B14F-4D97-AF65-F5344CB8AC3E}">
        <p14:creationId xmlns:p14="http://schemas.microsoft.com/office/powerpoint/2010/main" val="166894996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46373E-F269-4758-B65A-53483A2DC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3   Vérification :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4DC934-2463-425D-AACA-5B7752B5F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Vérifie le sujet complet et sa nature.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BF8615-2EFC-4AE1-8A5F-F89BC12EA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Lina : nom propre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 frère de Lina : groupe nominal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Ils : pronom personnel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9B64F7-64FD-4C9E-82C0-CF04575B3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10/10</a:t>
            </a:r>
          </a:p>
        </p:txBody>
      </p:sp>
    </p:spTree>
    <p:extLst>
      <p:ext uri="{BB962C8B-B14F-4D97-AF65-F5344CB8AC3E}">
        <p14:creationId xmlns:p14="http://schemas.microsoft.com/office/powerpoint/2010/main" val="1963068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2026-10-05T10:07:21.9910000Z</dcterms:created>
  <dcterms:modified xsi:type="dcterms:W3CDTF">2026-10-05T10:07:21.9910000Z</dcterms:modified>
</coreProperties>
</file>