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e6f79f4fc54c88" /><Relationship Type="http://schemas.openxmlformats.org/officeDocument/2006/relationships/extended-properties" Target="/docProps/app.xml" Id="Rc4879f00069d46fb" /><Relationship Type="http://schemas.openxmlformats.org/officeDocument/2006/relationships/officeDocument" Target="/ppt/presentation.xml" Id="R9f38b2265b9441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81a13562d84604"/>
  </p:sldMasterIdLst>
  <p:notesMasterIdLst>
    <p:notesMasterId xmlns:r="http://schemas.openxmlformats.org/officeDocument/2006/relationships" r:id="R9f903210c2a4466c"/>
  </p:notesMasterIdLst>
  <p:sldIdLst>
    <p:sldId xmlns:r="http://schemas.openxmlformats.org/officeDocument/2006/relationships" id="256" r:id="R7a0316ee84fe44b7"/>
    <p:sldId xmlns:r="http://schemas.openxmlformats.org/officeDocument/2006/relationships" id="257" r:id="R09772d4dd19f4dde"/>
    <p:sldId xmlns:r="http://schemas.openxmlformats.org/officeDocument/2006/relationships" id="258" r:id="Rdaa082897a974f07"/>
    <p:sldId xmlns:r="http://schemas.openxmlformats.org/officeDocument/2006/relationships" id="259" r:id="R93d10bd397cf4d23"/>
    <p:sldId xmlns:r="http://schemas.openxmlformats.org/officeDocument/2006/relationships" id="260" r:id="Rad726fdb10964efe"/>
    <p:sldId xmlns:r="http://schemas.openxmlformats.org/officeDocument/2006/relationships" id="261" r:id="Re2810cc0c97940ac"/>
    <p:sldId xmlns:r="http://schemas.openxmlformats.org/officeDocument/2006/relationships" id="262" r:id="R079a098f68864cf0"/>
    <p:sldId xmlns:r="http://schemas.openxmlformats.org/officeDocument/2006/relationships" id="263" r:id="R53e434d342044a8d"/>
    <p:sldId xmlns:r="http://schemas.openxmlformats.org/officeDocument/2006/relationships" id="264" r:id="Rd4e1c017975542e2"/>
    <p:sldId xmlns:r="http://schemas.openxmlformats.org/officeDocument/2006/relationships" id="265" r:id="Re4e558bbcc704d06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de68c630164e50" /><Relationship Type="http://schemas.openxmlformats.org/officeDocument/2006/relationships/slideMaster" Target="/ppt/slideMasters/slideMaster1.xml" Id="R5181a13562d84604" /><Relationship Type="http://schemas.openxmlformats.org/officeDocument/2006/relationships/notesMaster" Target="/ppt/notesMasters/notesMaster1.xml" Id="R9f903210c2a4466c" /><Relationship Type="http://schemas.openxmlformats.org/officeDocument/2006/relationships/presProps" Target="/ppt/presProps.xml" Id="R62eaea5f7ea340e6" /><Relationship Type="http://schemas.openxmlformats.org/officeDocument/2006/relationships/tableStyles" Target="/ppt/tableStyles.xml" Id="R1fdeaa68fe214c9f" /><Relationship Type="http://schemas.openxmlformats.org/officeDocument/2006/relationships/slide" Target="/ppt/slides/slide1.xml" Id="R7a0316ee84fe44b7" /><Relationship Type="http://schemas.openxmlformats.org/officeDocument/2006/relationships/slide" Target="/ppt/slides/slide2.xml" Id="R09772d4dd19f4dde" /><Relationship Type="http://schemas.openxmlformats.org/officeDocument/2006/relationships/slide" Target="/ppt/slides/slide3.xml" Id="Rdaa082897a974f07" /><Relationship Type="http://schemas.openxmlformats.org/officeDocument/2006/relationships/slide" Target="/ppt/slides/slide4.xml" Id="R93d10bd397cf4d23" /><Relationship Type="http://schemas.openxmlformats.org/officeDocument/2006/relationships/slide" Target="/ppt/slides/slide5.xml" Id="Rad726fdb10964efe" /><Relationship Type="http://schemas.openxmlformats.org/officeDocument/2006/relationships/slide" Target="/ppt/slides/slide6.xml" Id="Re2810cc0c97940ac" /><Relationship Type="http://schemas.openxmlformats.org/officeDocument/2006/relationships/slide" Target="/ppt/slides/slide7.xml" Id="R079a098f68864cf0" /><Relationship Type="http://schemas.openxmlformats.org/officeDocument/2006/relationships/slide" Target="/ppt/slides/slide8.xml" Id="R53e434d342044a8d" /><Relationship Type="http://schemas.openxmlformats.org/officeDocument/2006/relationships/slide" Target="/ppt/slides/slide9.xml" Id="Rd4e1c017975542e2" /><Relationship Type="http://schemas.openxmlformats.org/officeDocument/2006/relationships/slide" Target="/ppt/slides/slide10.xml" Id="Re4e558bbcc704d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841e441bfa4e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26c8fc430748c4" /><Relationship Type="http://schemas.openxmlformats.org/officeDocument/2006/relationships/notesMaster" Target="/ppt/notesMasters/notesMaster1.xml" Id="R73a0c32f66e246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fb2232ec704a79" /><Relationship Type="http://schemas.openxmlformats.org/officeDocument/2006/relationships/notesMaster" Target="/ppt/notesMasters/notesMaster1.xml" Id="Rd9684fd2c16944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065de091fe4f48" /><Relationship Type="http://schemas.openxmlformats.org/officeDocument/2006/relationships/notesMaster" Target="/ppt/notesMasters/notesMaster1.xml" Id="R41391f9a110a44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458c21d2154b08" /><Relationship Type="http://schemas.openxmlformats.org/officeDocument/2006/relationships/notesMaster" Target="/ppt/notesMasters/notesMaster1.xml" Id="Re81ea3ca37a745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315fe897c1430f" /><Relationship Type="http://schemas.openxmlformats.org/officeDocument/2006/relationships/notesMaster" Target="/ppt/notesMasters/notesMaster1.xml" Id="Rd94b547eddaa4e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86c6aec4074b29" /><Relationship Type="http://schemas.openxmlformats.org/officeDocument/2006/relationships/notesMaster" Target="/ppt/notesMasters/notesMaster1.xml" Id="Rd40b11f42e8840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096dba236b4ead" /><Relationship Type="http://schemas.openxmlformats.org/officeDocument/2006/relationships/notesMaster" Target="/ppt/notesMasters/notesMaster1.xml" Id="Rb9996694f18d4f5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52f4a0d7d34082" /><Relationship Type="http://schemas.openxmlformats.org/officeDocument/2006/relationships/notesMaster" Target="/ppt/notesMasters/notesMaster1.xml" Id="R530a617397044e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1100f4db424ccd" /><Relationship Type="http://schemas.openxmlformats.org/officeDocument/2006/relationships/notesMaster" Target="/ppt/notesMasters/notesMaster1.xml" Id="R876e112843da4a8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b2f5d53d744165" /><Relationship Type="http://schemas.openxmlformats.org/officeDocument/2006/relationships/notesMaster" Target="/ppt/notesMasters/notesMaster1.xml" Id="Rbb5b9a7c78734b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4.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f3dc072bc046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c7f2a0949b4646" /><Relationship Type="http://schemas.openxmlformats.org/officeDocument/2006/relationships/slideLayout" Target="/ppt/slideLayouts/slideLayout1.xml" Id="R3d694b7932014f4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694b7932014f4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ee8ff59114f4a" /><Relationship Type="http://schemas.openxmlformats.org/officeDocument/2006/relationships/notesSlide" Target="/ppt/notesSlides/notesSlide1.xml" Id="Rc9febd58353945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8079e397d544f2" /><Relationship Type="http://schemas.openxmlformats.org/officeDocument/2006/relationships/notesSlide" Target="/ppt/notesSlides/notesSlide2.xml" Id="R89aabce5927247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aba10c58e4828" /><Relationship Type="http://schemas.openxmlformats.org/officeDocument/2006/relationships/notesSlide" Target="/ppt/notesSlides/notesSlide3.xml" Id="R67122c8efe8145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717f9c9c0461c" /><Relationship Type="http://schemas.openxmlformats.org/officeDocument/2006/relationships/notesSlide" Target="/ppt/notesSlides/notesSlide4.xml" Id="R7d292d0f952b47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a31cef4a6476a" /><Relationship Type="http://schemas.openxmlformats.org/officeDocument/2006/relationships/notesSlide" Target="/ppt/notesSlides/notesSlide5.xml" Id="Rbcc9e52150fb43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ebfe0b802f4eb4" /><Relationship Type="http://schemas.openxmlformats.org/officeDocument/2006/relationships/notesSlide" Target="/ppt/notesSlides/notesSlide6.xml" Id="R4292338d13fb409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ff6258abfa4e07" /><Relationship Type="http://schemas.openxmlformats.org/officeDocument/2006/relationships/notesSlide" Target="/ppt/notesSlides/notesSlide7.xml" Id="R970361587f9144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ce04d858043b8" /><Relationship Type="http://schemas.openxmlformats.org/officeDocument/2006/relationships/notesSlide" Target="/ppt/notesSlides/notesSlide8.xml" Id="R30c55624391846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9c81e09ad4ab8" /><Relationship Type="http://schemas.openxmlformats.org/officeDocument/2006/relationships/notesSlide" Target="/ppt/notesSlides/notesSlide9.xml" Id="R521b8775c13d40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32daa092142b2" /><Relationship Type="http://schemas.openxmlformats.org/officeDocument/2006/relationships/notesSlide" Target="/ppt/notesSlides/notesSlide10.xml" Id="Rd0cbbfcb906742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53311E-C1A9-45D2-827E-0C1883A0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Personne et nombre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D67335-0796-491F-B4C9-3472CD81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À l’oral, propose des sujets qui conviennent. Justifie avec le verbe.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E753A3-EC22-4683-BF8D-BC7B8732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… allons au château.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… visitent le château.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BD5E9F-4E02-471C-9E05-52DCEBDF6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1/10</a:t>
            </a:r>
          </a:p>
        </p:txBody>
      </p:sp>
    </p:spTree>
    <p:extLst>
      <p:ext uri="{BB962C8B-B14F-4D97-AF65-F5344CB8AC3E}">
        <p14:creationId xmlns:p14="http://schemas.microsoft.com/office/powerpoint/2010/main" val="13099070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50B6E-F6FC-43A5-BCC2-047AE4DC3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Personne et nombre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638AF0-1736-441D-88E4-0724A62D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Compare les personnes et les nombres.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10C977-6C6E-45A3-BA36-FD19731F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Nous allons au château.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Ils visitent le château.</a:t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Elles visitent le château.</a:t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élèves visitent le château.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D’autres groupes nominaux au pluriel conviennent.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F7DCB4-59CC-4BE8-A8B4-F9F43CAB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2/10</a:t>
            </a:r>
          </a:p>
        </p:txBody>
      </p:sp>
    </p:spTree>
    <p:extLst>
      <p:ext uri="{BB962C8B-B14F-4D97-AF65-F5344CB8AC3E}">
        <p14:creationId xmlns:p14="http://schemas.microsoft.com/office/powerpoint/2010/main" val="7825589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2C472B-706B-406C-B82A-A9BEAC3F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Exercice 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BFF06-272C-48CB-B2BA-4BC3B26B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D11F3-B7A8-4EB5-B611-85528A248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C82DF-9687-4FF8-9BC9-643F5C04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Complète ces phrases avec le sujet qui convient parmi ceux proposés.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E1329F-4552-48F4-A561-C5A6DF7C8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ses enfants – elle – de splendides châteaux – le jardin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C937B-40A8-45D5-ABAC-C98D3B34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481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a encouragé les arts et la culture.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99AE3A-64F8-44D0-9DC9-C4928C67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196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... dominent la Loire.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77E9F-8466-4365-94E8-34CC361F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9912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ont régné après elle.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C7A84B-668D-4429-BA7B-1B311C64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9627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... était magnifique au printemps.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783470-9D5B-48C0-A74E-AE02662D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la cour – les artistes de la Renaissance – Léonard de Vinci – vous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FCE6A-AB23-455E-8507-D0899FDB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0481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parvenez toujours à nous surprendre.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C4A2F4-1DEE-460F-81BF-363D5C18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0196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... est un contemporain de Catherine de Médicis.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8CFD96-B69F-42BB-B7FC-4A63A2DA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9912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ont redécouvert les techniques de l’Antiquité.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7E37FF-1C32-4170-B2EE-AD47D5F3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9627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Rassemblée autour de la reine, ... écoutait ses paroles.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30EEC9-0567-4FAE-9881-7B18A0700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E94BF7-1C55-4EBE-8628-CBB79EEE3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3/10</a:t>
            </a:r>
          </a:p>
        </p:txBody>
      </p:sp>
    </p:spTree>
    <p:extLst>
      <p:ext uri="{BB962C8B-B14F-4D97-AF65-F5344CB8AC3E}">
        <p14:creationId xmlns:p14="http://schemas.microsoft.com/office/powerpoint/2010/main" val="10749274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AC41F9-143F-4D12-918E-DE90F374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Exercice 7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58CCA-636D-4AF4-9DFD-C440BF81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FF22B8-5C76-490D-882C-00D2AE9C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87B76-FAB3-4E04-A0A9-B3D67372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5DDB6-73F7-4281-9B8F-3E6AD78C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Elle a encouragé les arts et la culture.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1D5506-30A4-4AF4-ABAC-2914F5466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De splendides châteaux dominent la Loire.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33AE48-6414-48C4-8B0D-C9760A58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Ses enfants ont régné après elle.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EEB53-5AFB-41BA-AC56-606F3D53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Le jardin était magnifique au printemps.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BEC31-3B25-47B4-84E9-1DD05BFD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Vous parvenez toujours à nous surprendre.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82025-FB15-4C54-B317-256BA9F5F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Léonard de Vinci est un contemporain de Catherine de Médicis.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79A107-E796-4F79-9A8A-5A0610D9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Les artistes de la Renaissance ont redécouvert les techniques de l’Antiquité.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BEF1F4-2595-4149-9ED9-A8E1260A0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Rassemblée autour de la reine, la cour écoutait ses paroles.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F4C91D-CB05-4C6B-AFA8-1A7F7192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3AB999-F66E-427F-91F3-417571BD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4/10</a:t>
            </a:r>
          </a:p>
        </p:txBody>
      </p:sp>
    </p:spTree>
    <p:extLst>
      <p:ext uri="{BB962C8B-B14F-4D97-AF65-F5344CB8AC3E}">
        <p14:creationId xmlns:p14="http://schemas.microsoft.com/office/powerpoint/2010/main" val="15208902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E94C25-2BBF-42D3-BF80-98853A72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Exercice 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25034-0C1E-49F2-84AC-9BEF71DD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73735-27D7-4290-8011-0998F9E1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720CB4-1522-477C-A70B-FFC7FC0B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Complète ces phrases avec le sujet qui convient parmi ceux proposés.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E38FA-74F1-4727-A4B0-1174EE75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ce château – Catherine – ce roi – les catholiques et les protestants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79E5C4-6A15-4E61-AE8E-73474F57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481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est devenue régente.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1F63E-0301-4526-8A98-2F9B9372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196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... est une figure emblématique de la Renaissance.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D3FD4A-A7D9-4DBF-8E40-5370629E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9912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est célèbre pour son architecture.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7F16AF-CF1E-49EE-8FB3-9A5C937E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9627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... ont été en guerre.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35C063-B566-41BE-B911-87D56EBD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les explorateurs – nous – des animaux – la Renaissance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2C4F4-5B25-4AF7-B723-257725AB3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0481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ont cartographié de nouvelles terres jusque-là inconnues.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C185F2-DA9F-4A42-90EA-E1DE19DDB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0196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... est une période de renouveau.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E5CAAD-2753-4B4D-833B-A0F35C070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99122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embarquent à bord des navires.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E86C2C-A5F1-4FC1-AE30-980A9BD6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962775"/>
            <a:ext cx="666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... aimerions entendre encore ces histoires.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870FC0-B2A9-43C2-935B-7E666C07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9D4AFF-8AAA-4AA4-9526-2D3221CE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5/10</a:t>
            </a:r>
          </a:p>
        </p:txBody>
      </p:sp>
    </p:spTree>
    <p:extLst>
      <p:ext uri="{BB962C8B-B14F-4D97-AF65-F5344CB8AC3E}">
        <p14:creationId xmlns:p14="http://schemas.microsoft.com/office/powerpoint/2010/main" val="3907097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C58388-489D-4834-A3D9-D383EBDA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Exercice 8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B209D7-7599-4546-B9A5-83F5E6CF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04AA17-DB65-4E81-9657-B756351A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73AF0D-8A4D-4EB5-9A56-9CD418C8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1E7AD-6A5D-4D4B-9B71-5480A6F3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Catherine est devenue régente.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016C1-2E74-4B39-A0B1-CE8DC5F3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Ce roi est une figure emblématique de la Renaissance.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C9A7E-6F9F-461E-B29A-065F1D2F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Ce château est célèbre pour son architecture.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8AE96A-7B59-44CA-B32F-200BD790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Les catholiques et les protestants ont été en guerre.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02F89-1AC4-4436-82F4-DB1E870E6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Les explorateurs ont cartographié de nouvelles terres jusque-là inconnues.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0CDE33-7828-4A8C-8E68-DE331A51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La Renaissance est une période de renouveau.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40CEF9-D84D-42AE-B14D-F6C1756A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Des animaux embarquent à bord des navires.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3CD98B-E2AE-4D3C-B370-2B0E9C8FF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Nous aimerions entendre encore ces histoires.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BB4C00-4063-425C-A0D4-5056F1B0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679028-A04C-4D3F-8E56-E98F1DBB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6/10</a:t>
            </a:r>
          </a:p>
        </p:txBody>
      </p:sp>
    </p:spTree>
    <p:extLst>
      <p:ext uri="{BB962C8B-B14F-4D97-AF65-F5344CB8AC3E}">
        <p14:creationId xmlns:p14="http://schemas.microsoft.com/office/powerpoint/2010/main" val="20450312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B12864-7318-4545-B03C-1680ADBC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Exercice 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2BFA7B-3B38-4DAF-B944-5B112973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3B25A-AA0A-4888-939D-E8539F0C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723A9-E642-422D-B6D8-35D7479A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Choisis le sujet qui convient.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8816E-C38A-4C68-9182-71F2129E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(Les enfants de la reine / La reine) apprend à monter à cheval.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6FE80-D34F-4B99-B804-3673EBD6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(Le château des Dames / Les ponts) enjambent le fleuve.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B2F9D9-6F66-4617-9781-87005095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(Les jardiniers du château / La fille des jardiniers) plantent de nouvelles fleurs.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A1088-FA72-43CB-8F8A-404B6EA6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(La décoration des chambres / Les chambres) sont luxueuses.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409DB-EA75-4C9A-B827-137FDB934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(Les fils de l’architecte / Le fils des architectes) deviennent architectes à leur tour.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5C6DC-D9BD-4649-9C5B-FBCD08DE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(Les aboiements du chien / L’aboiement des chiens) alertent les chasseurs.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2538D1-1B29-4A13-BA12-338F11CD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(L’avis des conseillers / Les avis du conseiller) est important.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3C882C-0FC1-4F69-A6F0-4439E2BC5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(Les artistes de la Renaissance / Cet artiste) marque profondément l’histoire de la peinture.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838FC4-C385-47A0-9BFA-1EE332B94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28A24-56D3-4D49-90BB-8EB8FDC28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17573358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6740BA-DC23-46C0-8B4F-7E21F6E3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Exercice 9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6D11D-1725-4369-9350-71D7120C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E49369-D0CC-469A-98DE-D8C5E666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3D0122-4F06-4CF2-A4C0-EEAFE200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80AE6E-93C4-4CC0-A6E8-F9FE9BBF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La reine apprend à monter à cheval.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FDBBC-2C58-4561-B3A0-4E3881B3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Les ponts enjambent le fleuve.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B4CEBA-5595-4CA8-8B47-69FFCF87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Les jardiniers du château plantent de nouvelles fleurs.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CCACE9-AB89-47CD-A875-3C2F1F4D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Les chambres sont luxueuses.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187B8B-6502-456F-8EE1-22181795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Les fils de l’architecte deviennent architectes à leur tour.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D2B19E-439E-443F-85CA-150962AE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Les aboiements du chien alertent les chasseurs.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77A595-C8D6-4704-A1D8-AD5B44C1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L’avis des conseillers est important.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0ECBE5-D29C-441C-9127-DE3318E89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Cet artiste marque profondément l’histoire de la peinture.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D20C98-06D7-42BD-8517-FB23FBF6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25130-B521-4F17-8C4E-0BCC8CFC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8/10</a:t>
            </a:r>
          </a:p>
        </p:txBody>
      </p:sp>
    </p:spTree>
    <p:extLst>
      <p:ext uri="{BB962C8B-B14F-4D97-AF65-F5344CB8AC3E}">
        <p14:creationId xmlns:p14="http://schemas.microsoft.com/office/powerpoint/2010/main" val="16457702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30B187-BC1E-4D9C-895B-DEB95E789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Vérification individuelle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A46F2-4FA8-4E5F-BCCB-6BDD1EB0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l’ardoise, choisis le sujet qui convient. Indique le mot qui te permet de choisir.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BFE98A-64F6-497B-8C5D-C266A12F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(Le frère de mes amis / Les frères de mon ami) arrivent.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64B83-52BC-4C88-BB5E-C5B90F89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9/10</a:t>
            </a:r>
          </a:p>
        </p:txBody>
      </p:sp>
    </p:spTree>
    <p:extLst>
      <p:ext uri="{BB962C8B-B14F-4D97-AF65-F5344CB8AC3E}">
        <p14:creationId xmlns:p14="http://schemas.microsoft.com/office/powerpoint/2010/main" val="7309187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DD51EF-9E90-4094-8954-0C6632A8D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4   Vérification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7D7BC-7ECE-47BC-B3AB-B3806343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Vérifie le nom qui commande l’accord.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7524E-B87E-42F9-A724-13EA7318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frères de mon ami arrivent.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 nom « frères » est au pluriel.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8DCC8B-B3F2-4213-94C2-4413BAEE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10/10</a:t>
            </a:r>
          </a:p>
        </p:txBody>
      </p:sp>
    </p:spTree>
    <p:extLst>
      <p:ext uri="{BB962C8B-B14F-4D97-AF65-F5344CB8AC3E}">
        <p14:creationId xmlns:p14="http://schemas.microsoft.com/office/powerpoint/2010/main" val="6990010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2026-10-05T10:07:23.8250000Z</dcterms:created>
  <dcterms:modified xsi:type="dcterms:W3CDTF">2026-10-05T10:07:23.8250000Z</dcterms:modified>
</coreProperties>
</file>