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0c0e5e2eaa64abf" /><Relationship Type="http://schemas.openxmlformats.org/officeDocument/2006/relationships/extended-properties" Target="/docProps/app.xml" Id="Rd08c357240b1401e" /><Relationship Type="http://schemas.openxmlformats.org/officeDocument/2006/relationships/officeDocument" Target="/ppt/presentation.xml" Id="R5103b082f11b432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167ac4403c04f55"/>
  </p:sldMasterIdLst>
  <p:notesMasterIdLst>
    <p:notesMasterId xmlns:r="http://schemas.openxmlformats.org/officeDocument/2006/relationships" r:id="Rdf205746403342ef"/>
  </p:notesMasterIdLst>
  <p:sldIdLst>
    <p:sldId xmlns:r="http://schemas.openxmlformats.org/officeDocument/2006/relationships" id="256" r:id="R41e4d8d1e7c242eb"/>
    <p:sldId xmlns:r="http://schemas.openxmlformats.org/officeDocument/2006/relationships" id="257" r:id="R367df9baf4d046c1"/>
    <p:sldId xmlns:r="http://schemas.openxmlformats.org/officeDocument/2006/relationships" id="258" r:id="R44585665035b4043"/>
    <p:sldId xmlns:r="http://schemas.openxmlformats.org/officeDocument/2006/relationships" id="259" r:id="Re45cb90e0f914375"/>
    <p:sldId xmlns:r="http://schemas.openxmlformats.org/officeDocument/2006/relationships" id="260" r:id="Rf5ef938d34c74e15"/>
    <p:sldId xmlns:r="http://schemas.openxmlformats.org/officeDocument/2006/relationships" id="261" r:id="Re7258e5cab17476f"/>
    <p:sldId xmlns:r="http://schemas.openxmlformats.org/officeDocument/2006/relationships" id="262" r:id="R368ea34bfb534dc6"/>
    <p:sldId xmlns:r="http://schemas.openxmlformats.org/officeDocument/2006/relationships" id="263" r:id="Rb85822bb2cd24374"/>
    <p:sldId xmlns:r="http://schemas.openxmlformats.org/officeDocument/2006/relationships" id="264" r:id="R51f61ac44b7e46e1"/>
    <p:sldId xmlns:r="http://schemas.openxmlformats.org/officeDocument/2006/relationships" id="265" r:id="R9a4bfa23badd44a4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1c3ad4fcd604ef5" /><Relationship Type="http://schemas.openxmlformats.org/officeDocument/2006/relationships/slideMaster" Target="/ppt/slideMasters/slideMaster1.xml" Id="R5167ac4403c04f55" /><Relationship Type="http://schemas.openxmlformats.org/officeDocument/2006/relationships/notesMaster" Target="/ppt/notesMasters/notesMaster1.xml" Id="Rdf205746403342ef" /><Relationship Type="http://schemas.openxmlformats.org/officeDocument/2006/relationships/presProps" Target="/ppt/presProps.xml" Id="R9fcc7103318f4fca" /><Relationship Type="http://schemas.openxmlformats.org/officeDocument/2006/relationships/tableStyles" Target="/ppt/tableStyles.xml" Id="Rec9e1da462a84f20" /><Relationship Type="http://schemas.openxmlformats.org/officeDocument/2006/relationships/slide" Target="/ppt/slides/slide1.xml" Id="R41e4d8d1e7c242eb" /><Relationship Type="http://schemas.openxmlformats.org/officeDocument/2006/relationships/slide" Target="/ppt/slides/slide2.xml" Id="R367df9baf4d046c1" /><Relationship Type="http://schemas.openxmlformats.org/officeDocument/2006/relationships/slide" Target="/ppt/slides/slide3.xml" Id="R44585665035b4043" /><Relationship Type="http://schemas.openxmlformats.org/officeDocument/2006/relationships/slide" Target="/ppt/slides/slide4.xml" Id="Re45cb90e0f914375" /><Relationship Type="http://schemas.openxmlformats.org/officeDocument/2006/relationships/slide" Target="/ppt/slides/slide5.xml" Id="Rf5ef938d34c74e15" /><Relationship Type="http://schemas.openxmlformats.org/officeDocument/2006/relationships/slide" Target="/ppt/slides/slide6.xml" Id="Re7258e5cab17476f" /><Relationship Type="http://schemas.openxmlformats.org/officeDocument/2006/relationships/slide" Target="/ppt/slides/slide7.xml" Id="R368ea34bfb534dc6" /><Relationship Type="http://schemas.openxmlformats.org/officeDocument/2006/relationships/slide" Target="/ppt/slides/slide8.xml" Id="Rb85822bb2cd24374" /><Relationship Type="http://schemas.openxmlformats.org/officeDocument/2006/relationships/slide" Target="/ppt/slides/slide9.xml" Id="R51f61ac44b7e46e1" /><Relationship Type="http://schemas.openxmlformats.org/officeDocument/2006/relationships/slide" Target="/ppt/slides/slide10.xml" Id="R9a4bfa23badd44a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8a83690a0224fd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97660df66664d0d" /><Relationship Type="http://schemas.openxmlformats.org/officeDocument/2006/relationships/notesMaster" Target="/ppt/notesMasters/notesMaster1.xml" Id="R5f44e54fdd83428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b6444ac8c304b1c" /><Relationship Type="http://schemas.openxmlformats.org/officeDocument/2006/relationships/notesMaster" Target="/ppt/notesMasters/notesMaster1.xml" Id="Ra57d026a102545e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180c98e81f241a7" /><Relationship Type="http://schemas.openxmlformats.org/officeDocument/2006/relationships/notesMaster" Target="/ppt/notesMasters/notesMaster1.xml" Id="Rd86e5e2f3d864ec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e4c26b36741429e" /><Relationship Type="http://schemas.openxmlformats.org/officeDocument/2006/relationships/notesMaster" Target="/ppt/notesMasters/notesMaster1.xml" Id="R755dc8c1f6144d8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8b966cc507f4cf2" /><Relationship Type="http://schemas.openxmlformats.org/officeDocument/2006/relationships/notesMaster" Target="/ppt/notesMasters/notesMaster1.xml" Id="Ra2cc2b9bca3f414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e120d42082f4f87" /><Relationship Type="http://schemas.openxmlformats.org/officeDocument/2006/relationships/notesMaster" Target="/ppt/notesMasters/notesMaster1.xml" Id="R089119e8b4254cf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466bc02d7cd452f" /><Relationship Type="http://schemas.openxmlformats.org/officeDocument/2006/relationships/notesMaster" Target="/ppt/notesMasters/notesMaster1.xml" Id="R55ccfe90960a4b3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f605897243b49ec" /><Relationship Type="http://schemas.openxmlformats.org/officeDocument/2006/relationships/notesMaster" Target="/ppt/notesMasters/notesMaster1.xml" Id="Rc5235c84a7bb4cd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eee3770cc4e4d65" /><Relationship Type="http://schemas.openxmlformats.org/officeDocument/2006/relationships/notesMaster" Target="/ppt/notesMasters/notesMaster1.xml" Id="R77f628d5ed804a3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3fae61454c444d2" /><Relationship Type="http://schemas.openxmlformats.org/officeDocument/2006/relationships/notesMaster" Target="/ppt/notesMasters/notesMaster1.xml" Id="R487133caa511491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5.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5.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5.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5.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5.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5.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5.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5.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5.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5.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fcd4e4e99164e0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aa33fe8f5c14e60" /><Relationship Type="http://schemas.openxmlformats.org/officeDocument/2006/relationships/slideLayout" Target="/ppt/slideLayouts/slideLayout1.xml" Id="R9bb8220ad278464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bb8220ad278464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777fcaa77247a5" /><Relationship Type="http://schemas.openxmlformats.org/officeDocument/2006/relationships/notesSlide" Target="/ppt/notesSlides/notesSlide1.xml" Id="R3cf870ea2d244f1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b0ff9e0e88496a" /><Relationship Type="http://schemas.openxmlformats.org/officeDocument/2006/relationships/notesSlide" Target="/ppt/notesSlides/notesSlide2.xml" Id="Rb11798fa4d2441d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4655daf68a4963" /><Relationship Type="http://schemas.openxmlformats.org/officeDocument/2006/relationships/notesSlide" Target="/ppt/notesSlides/notesSlide3.xml" Id="R8626ef7cff55496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257e12849a4c58" /><Relationship Type="http://schemas.openxmlformats.org/officeDocument/2006/relationships/notesSlide" Target="/ppt/notesSlides/notesSlide4.xml" Id="R4039c8219f1f431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2c7c786b784703" /><Relationship Type="http://schemas.openxmlformats.org/officeDocument/2006/relationships/notesSlide" Target="/ppt/notesSlides/notesSlide5.xml" Id="R731200bdb0b246b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678fcda07c4e49" /><Relationship Type="http://schemas.openxmlformats.org/officeDocument/2006/relationships/notesSlide" Target="/ppt/notesSlides/notesSlide6.xml" Id="R68a4ccf96f2c449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bbb85b6bab42fc" /><Relationship Type="http://schemas.openxmlformats.org/officeDocument/2006/relationships/notesSlide" Target="/ppt/notesSlides/notesSlide7.xml" Id="Rf9b3faa671fb48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ea449bb0164e2e" /><Relationship Type="http://schemas.openxmlformats.org/officeDocument/2006/relationships/notesSlide" Target="/ppt/notesSlides/notesSlide8.xml" Id="R3b064a1043494bd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444d19726d41ff" /><Relationship Type="http://schemas.openxmlformats.org/officeDocument/2006/relationships/notesSlide" Target="/ppt/notesSlides/notesSlide9.xml" Id="Rca1a3c2244564b8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d2bd06e49449c2" /><Relationship Type="http://schemas.openxmlformats.org/officeDocument/2006/relationships/notesSlide" Target="/ppt/notesSlides/notesSlide10.xml" Id="R051857661acc440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8776B8-3280-4B90-8DEF-9C09E7D72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5   Préparer la production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D1B22B-D43B-440E-BB67-0FEA99EDD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Propose un sujet de la nature demandée. Vérifie l’accord.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C50D06-1FA8-4203-97E3-87C9BD941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0"/>
            <a:ext cx="14192250" cy="490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… parlent. (groupe nominal)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… parlons. (pronom)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B0B223-F012-47FA-917D-965559C4C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1/10</a:t>
            </a:r>
          </a:p>
        </p:txBody>
      </p:sp>
    </p:spTree>
    <p:extLst>
      <p:ext uri="{BB962C8B-B14F-4D97-AF65-F5344CB8AC3E}">
        <p14:creationId xmlns:p14="http://schemas.microsoft.com/office/powerpoint/2010/main" val="201710155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A62819-2DD5-42CE-B60F-6D97D192C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5   Production : exemples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7F9EF7-60FD-49E7-BC5F-6A151B21C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D’autres groupes nominaux au pluriel peuvent convenir.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4BC997-781C-4B8E-B64D-518E73EEE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0"/>
            <a:ext cx="14192250" cy="490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Les élèves parlent.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Nous parlons.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DD78F2-91C9-4548-9E08-763A05CC0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2/10</a:t>
            </a:r>
          </a:p>
        </p:txBody>
      </p:sp>
    </p:spTree>
    <p:extLst>
      <p:ext uri="{BB962C8B-B14F-4D97-AF65-F5344CB8AC3E}">
        <p14:creationId xmlns:p14="http://schemas.microsoft.com/office/powerpoint/2010/main" val="14638264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AA4A94-18C4-4D99-9385-D6E8D478C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5   Exercice 10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73FD3A-0B11-48D0-AFD5-AB28949E5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02169D-4607-44D4-845A-1D64FD06E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EDAE61-13DB-4E6D-8F6F-5BCF0BBED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Complète ces phrases avec un sujet de ton choix qui correspond à la nature demandée.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0BAD1D-4124-4F79-AF6D-821D8A82C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a. ... a organisé de nombreuses fêtes somptueuses. (pronom)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8A1904-FD5A-40D3-B0F3-C9199433F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b. ... est entouré de magnifiques jardins. (groupe nominal)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F67D2D-5E49-45BF-9C6F-F702D7CEE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c. ... ont suivi les conseils de leur mère. (noms propres)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CAE38C-67CD-4F8F-9FDC-E05B1F04F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d. ... est admiré pour sa beauté. (groupe nominal)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8696F9-28D6-4BE3-9EBB-A4AF153B0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a. ... organisent son mariage avec Henri II. (groupe nominal)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4C13C0-543A-4083-A70C-5D0043600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b. ... étaient un des plaisirs de la cour. (groupe nominal)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BAEFAA-6031-4C80-B2B3-6524C21BA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c. ... a reçu une excellente éducation. (pronom)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7AC64D-98CD-4581-8CD8-46E45486E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d. ... est un célèbre roi. (nom propre)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94F9D9-C2DB-4E51-943B-E1E14BD9B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8096250"/>
            <a:ext cx="1314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Recopie les phrases complètes dans le cahier du jour.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E73B90-40CC-4997-B663-92FBB87B1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3/10</a:t>
            </a:r>
          </a:p>
        </p:txBody>
      </p:sp>
    </p:spTree>
    <p:extLst>
      <p:ext uri="{BB962C8B-B14F-4D97-AF65-F5344CB8AC3E}">
        <p14:creationId xmlns:p14="http://schemas.microsoft.com/office/powerpoint/2010/main" val="169228815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09A35F-E3FD-447C-A3FA-8049879EF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5   Exercice 10  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059ABE-4734-4314-A2F0-C64A74CBC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766E0A-EF65-4A5B-ABA0-A8CAC902F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45242C-D74E-4F11-A728-D6896BEE4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Exemples de réponses. D’autres sujets de la nature demandée peuvent convenir.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A3E4C6-DAB3-4CC4-B81F-11883E5EA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a. Elle a organisé de nombreuses fêtes somptueuses. (pronom)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409545-699C-47D2-A354-8226D007E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b. Le château est entouré de magnifiques jardins. (groupe nominal)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5071A3-6C9D-44DD-803E-93669176B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c. François II, Charles IX et Henri III ont suivi les conseils de leur mère. (noms propres)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8B80AD-D0DF-43C7-898A-BE5887A27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d. Le château de Chambord est admiré pour sa beauté. (groupe nominal)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BA0DCA-0826-4F73-B5E3-E3E182C75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a. Les parents de Catherine organisent son mariage avec Henri II. (groupe nominal)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F258F3-13B9-4C09-88FC-C90FC942B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b. Les tournois étaient un des plaisirs de la cour. (groupe nominal)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C2BFD8-72C3-46CE-816D-5F9EA8AEB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c. Elle a reçu une excellente éducation. (pronom)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C32EE5-60C4-426B-8270-B56DCCA92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d. Henri II est un célèbre roi. (nom propre)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9E40B7-E055-4324-8821-463D1BCD9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8096250"/>
            <a:ext cx="1314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Vérifie le sujet complet et l’accord du verbe.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1DC1D9-99D7-455F-865E-18B97C9BC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4/10</a:t>
            </a:r>
          </a:p>
        </p:txBody>
      </p:sp>
    </p:spTree>
    <p:extLst>
      <p:ext uri="{BB962C8B-B14F-4D97-AF65-F5344CB8AC3E}">
        <p14:creationId xmlns:p14="http://schemas.microsoft.com/office/powerpoint/2010/main" val="143948538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2E156D-602C-4CE9-892A-DAF3E7C04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5   Exercice 11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E20854-3446-435F-8516-9F3E6E858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06823F-00A5-4378-8B37-3EC4B01AC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1CDA85-F330-4D9B-990F-20A25E513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Complète ces phrases avec un sujet de ton choix qui correspond à la nature demandée.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3A24A8-A2D4-4318-B178-5D211016F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a. ... est une ville très intéressante pour les visiteurs. (nom propre)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FD17B3-DB70-421A-831A-16DFC527E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b. ... s’étend autour du château. (groupe nominal)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2D2E89-1FF5-49E1-9EA6-2413001F2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c. ... sommes passionnés par son histoire. (pronom)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3085C6-C6E4-457A-ADDD-E03F08E0F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d. ... êtes des descendants de cette famille. (pronom)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4E5F15-46FA-4EC4-A20C-FB13E36C7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a. ... sommes prêts pour cet exposé. (pronom)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BA663F-1BDC-4635-B893-77F3D3F75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b. Es-... parvenu à un accord ? (pronom)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E21D32-B07D-47D6-9BAA-F869624C4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c. ... a visité plusieurs châteaux de la Loire pendant les vacances. (nom propre)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089A16-B87A-46D0-8D4F-5A14F6BF9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d. ... souhaitent en savoir davantage sur cette période de l’histoire. (groupe nominal)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79DAE4-2C1A-4178-9D74-EB0E4382E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8096250"/>
            <a:ext cx="1314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Recopie les phrases complètes dans le cahier du jour.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68FEF4-3ABC-49DA-BC78-116FBB913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5/10</a:t>
            </a:r>
          </a:p>
        </p:txBody>
      </p:sp>
    </p:spTree>
    <p:extLst>
      <p:ext uri="{BB962C8B-B14F-4D97-AF65-F5344CB8AC3E}">
        <p14:creationId xmlns:p14="http://schemas.microsoft.com/office/powerpoint/2010/main" val="147284705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EEEA8F-3B19-4C61-B249-AC9F11557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5   Exercice 11  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A7ADE1-D483-4A4F-91F3-F8381A44A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A1B26C-BBE9-4450-8345-B568D87BE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B8AA37-8909-4143-B248-8C36B794D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Exemples de réponses. D’autres sujets de la nature demandée peuvent convenir.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140C04-F63E-4F67-B301-C56FA902B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a. Florence est une ville très intéressante pour les visiteurs. (nom propre)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470786-6F61-4C05-96FA-5067B166B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b. Le parc s’étend autour du château. (groupe nominal)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FD185A-8C2F-47E3-B1A9-C9C596514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c. Nous sommes passionnés par son histoire. (pronom)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AFF135-90BF-4E97-87AD-D54D8DCDC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d. Vous êtes des descendants de cette famille. (pronom)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2549B6-6679-4B7D-A560-78F0D9D9F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a. Nous sommes prêts pour cet exposé. (pronom)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27B90D-12CA-43C1-8813-DD465A55E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b. Es-tu parvenu à un accord ? (pronom)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39581B-7671-4AF4-BE02-5702BB482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c. Léa a visité plusieurs châteaux de la Loire pendant les vacances. (nom propre)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975C8B-1A34-4556-80FB-2E7A9E0FF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d. Les élèves souhaitent en savoir davantage sur cette période de l’histoire. (groupe nominal)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1B9B23-1DE1-457D-BE3E-E8E40921D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8096250"/>
            <a:ext cx="1314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Vérifie le sujet complet et l’accord du verbe.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F12F79-0D0F-4DCE-B740-3C3CDA78C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6/10</a:t>
            </a:r>
          </a:p>
        </p:txBody>
      </p:sp>
    </p:spTree>
    <p:extLst>
      <p:ext uri="{BB962C8B-B14F-4D97-AF65-F5344CB8AC3E}">
        <p14:creationId xmlns:p14="http://schemas.microsoft.com/office/powerpoint/2010/main" val="130515241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9CF6E4-CBDC-4223-8A93-C705F9F16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5   Un court écrit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3CC6A3-F0F0-4D9E-82EC-1C4233836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23D0E4-8987-4DB9-8646-FFDEA8FF0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0E1E93-56D3-4412-ABC3-61228736D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Dans ton cahier, décris un lieu que tu connais.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192656-5451-48E1-BB84-9979571C5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95625"/>
            <a:ext cx="6667500" cy="466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Écris trois phrases.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Utilise un nom propre, un groupe nominal et un pronom comme sujets.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Souligne les sujets et vérifie les verbes.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87E6D3-B560-48D3-ABB1-67738F969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095625"/>
            <a:ext cx="6667500" cy="466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Écris les trois phrases demandées au CM1.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Ajoute une quatrième phrase avec un sujet inversé simple.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Exemple : Devant la maison poussent des fleurs.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7600DC-EE01-4FDF-B913-10906462E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7/10</a:t>
            </a:r>
          </a:p>
        </p:txBody>
      </p:sp>
    </p:spTree>
    <p:extLst>
      <p:ext uri="{BB962C8B-B14F-4D97-AF65-F5344CB8AC3E}">
        <p14:creationId xmlns:p14="http://schemas.microsoft.com/office/powerpoint/2010/main" val="114940255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EBD677-C874-4CAB-8793-A82B8B314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5   Relecture du court écrit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5BF435-22B5-4814-AD03-B42FE2447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Avec ton voisin, vérifie les sujets et les verbes.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E78004-9685-4B7F-A459-D59EE4687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0"/>
            <a:ext cx="14192250" cy="490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As-tu utilisé les natures demandées 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As-tu souligné les sujets complets 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Chaque verbe s’accorde-t-il avec son sujet 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580E22-8A46-4279-89CC-183ADFEFE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8/10</a:t>
            </a:r>
          </a:p>
        </p:txBody>
      </p:sp>
    </p:spTree>
    <p:extLst>
      <p:ext uri="{BB962C8B-B14F-4D97-AF65-F5344CB8AC3E}">
        <p14:creationId xmlns:p14="http://schemas.microsoft.com/office/powerpoint/2010/main" val="113969678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DD8C27-4BB0-43DE-9F9F-6A87E6F0C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5   Vérification individuelle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F396F8-EF54-472F-B1AE-DC41FB1C9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5596BD-411C-4ABC-B546-4B172A39E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7854B9-5A3D-4174-91FB-F36271444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Sur l’ardoise, complète la première phrase puis relève le sujet des autres.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F326C1-DAC7-477F-81E7-9CF25FD05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95625"/>
            <a:ext cx="6667500" cy="466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… sommes prêts.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Le frère de mes amis arrive.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C79232-267A-4183-B2B2-8ADF03C6B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095625"/>
            <a:ext cx="6667500" cy="466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… sommes prêts.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Le frère de mes amis arrive.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Dans la cour résonnent des voix.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75D0B2-BD56-41C2-BAA6-960D819FA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9/10</a:t>
            </a:r>
          </a:p>
        </p:txBody>
      </p:sp>
    </p:spTree>
    <p:extLst>
      <p:ext uri="{BB962C8B-B14F-4D97-AF65-F5344CB8AC3E}">
        <p14:creationId xmlns:p14="http://schemas.microsoft.com/office/powerpoint/2010/main" val="56916487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83A93D-2CA4-4132-98D6-DBD532EB9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5   Vérification :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BA5C34-B043-40A3-AAC2-52906D935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C71376-ECC5-41C5-900F-EE2FBB7AC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7B084F-E6BE-4825-ACA0-415ADC58E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Compare tes réponses.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01A3FB-1897-432D-B13B-4560DC676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95625"/>
            <a:ext cx="6667500" cy="466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Nous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Le frère de mes amis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348B04-E2DC-4D6A-BC9C-AFD333B54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095625"/>
            <a:ext cx="6667500" cy="466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Nous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Le frère de mes amis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des voix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E97BD6-5326-4120-B45C-2FCDA4094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10/10</a:t>
            </a:r>
          </a:p>
        </p:txBody>
      </p:sp>
    </p:spTree>
    <p:extLst>
      <p:ext uri="{BB962C8B-B14F-4D97-AF65-F5344CB8AC3E}">
        <p14:creationId xmlns:p14="http://schemas.microsoft.com/office/powerpoint/2010/main" val="1867514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2026-10-05T10:07:25.6320000Z</dcterms:created>
  <dcterms:modified xsi:type="dcterms:W3CDTF">2026-10-05T10:07:25.6320000Z</dcterms:modified>
</coreProperties>
</file>