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1b52a9b05b64118" /><Relationship Type="http://schemas.openxmlformats.org/officeDocument/2006/relationships/extended-properties" Target="/docProps/app.xml" Id="Rdbf44cf3a7344626" /><Relationship Type="http://schemas.openxmlformats.org/officeDocument/2006/relationships/officeDocument" Target="/ppt/presentation.xml" Id="Reb8c8a202a3c4a41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700e9f1fd2746f5"/>
  </p:sldMasterIdLst>
  <p:notesMasterIdLst>
    <p:notesMasterId xmlns:r="http://schemas.openxmlformats.org/officeDocument/2006/relationships" r:id="R64f7a3d60de44172"/>
  </p:notesMasterIdLst>
  <p:sldIdLst>
    <p:sldId xmlns:r="http://schemas.openxmlformats.org/officeDocument/2006/relationships" id="256" r:id="R0d1d214f698b49f5"/>
    <p:sldId xmlns:r="http://schemas.openxmlformats.org/officeDocument/2006/relationships" id="257" r:id="Refabcce945ab4024"/>
    <p:sldId xmlns:r="http://schemas.openxmlformats.org/officeDocument/2006/relationships" id="258" r:id="R70303eb96b474e8f"/>
  </p:sldIdLst>
  <p:sldSz cx="15240000" cy="85725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997fc949fdd4c2b" /><Relationship Type="http://schemas.openxmlformats.org/officeDocument/2006/relationships/slideMaster" Target="/ppt/slideMasters/slideMaster1.xml" Id="R1700e9f1fd2746f5" /><Relationship Type="http://schemas.openxmlformats.org/officeDocument/2006/relationships/notesMaster" Target="/ppt/notesMasters/notesMaster1.xml" Id="R64f7a3d60de44172" /><Relationship Type="http://schemas.openxmlformats.org/officeDocument/2006/relationships/presProps" Target="/ppt/presProps.xml" Id="Rb94e1c5ce8994ded" /><Relationship Type="http://schemas.openxmlformats.org/officeDocument/2006/relationships/tableStyles" Target="/ppt/tableStyles.xml" Id="R711a7d0194a348c4" /><Relationship Type="http://schemas.openxmlformats.org/officeDocument/2006/relationships/slide" Target="/ppt/slides/slide1.xml" Id="R0d1d214f698b49f5" /><Relationship Type="http://schemas.openxmlformats.org/officeDocument/2006/relationships/slide" Target="/ppt/slides/slide2.xml" Id="Refabcce945ab4024" /><Relationship Type="http://schemas.openxmlformats.org/officeDocument/2006/relationships/slide" Target="/ppt/slides/slide3.xml" Id="R70303eb96b474e8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699390b0a754e1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edb318c9003548fd" /><Relationship Type="http://schemas.openxmlformats.org/officeDocument/2006/relationships/notesMaster" Target="/ppt/notesMasters/notesMaster1.xml" Id="R178cbd62616b4c9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9421a4cc24e417f" /><Relationship Type="http://schemas.openxmlformats.org/officeDocument/2006/relationships/notesMaster" Target="/ppt/notesMasters/notesMaster1.xml" Id="R0d61982b686b41c0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be5d25f57974ea8" /><Relationship Type="http://schemas.openxmlformats.org/officeDocument/2006/relationships/notesMaster" Target="/ppt/notesMasters/notesMaster1.xml" Id="Re2aca61c3e2e436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6.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6.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G3 Le sujet, séance 6. Source : préparation de classe validée et captures Hatier fournies par Benoît Durand. CM1 à gauche, CM2 à droite lorsqu’ils travaillent en parallèle.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f078392c6014494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d21fdc10da4e9b" /><Relationship Type="http://schemas.openxmlformats.org/officeDocument/2006/relationships/slideLayout" Target="/ppt/slideLayouts/slideLayout1.xml" Id="R9677889c08b74a86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677889c08b74a86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59f89bfc59c429f" /><Relationship Type="http://schemas.openxmlformats.org/officeDocument/2006/relationships/notesSlide" Target="/ppt/notesSlides/notesSlide1.xml" Id="R8dbd3a41e7ef4ee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4a156765084725" /><Relationship Type="http://schemas.openxmlformats.org/officeDocument/2006/relationships/notesSlide" Target="/ppt/notesSlides/notesSlide2.xml" Id="R7bf5b9dc0c25496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be5eeb6fd443d3" /><Relationship Type="http://schemas.openxmlformats.org/officeDocument/2006/relationships/notesSlide" Target="/ppt/notesSlides/notesSlide3.xml" Id="Ra7a9c89d721d450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F7EC263-5712-4E6B-B95A-D41AE10E18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6   Évaluation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5162B5-0783-45B2-8BB2-A019A8EC4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0057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0057B8"/>
                </a:solidFill>
                <a:latin typeface="Arial"/>
                <a:ea typeface="Arial"/>
                <a:cs typeface="Arial"/>
              </a:rPr>
              <a:t>CM1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44244EA-BC62-4D7F-BC41-3378546CF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1162050"/>
            <a:ext cx="666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7048B8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048B8"/>
                </a:solidFill>
                <a:latin typeface="Arial"/>
                <a:ea typeface="Arial"/>
                <a:cs typeface="Arial"/>
              </a:rPr>
              <a:t>CM2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F45807-16EE-4310-9B5C-E494CAFD2C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38325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Prépare tes crayons rouge et bleu. Lis les consignes de ta feuille.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07474CF-9625-41FA-A8D2-DA73FE800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Vérifie que ta feuille porte la mention CM1.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Écris ton prénom et la date.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3CF2C5-6696-4105-AF2B-E87171B12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48625" y="3095625"/>
            <a:ext cx="6667500" cy="466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Vérifie que ta feuille porte la mention CM2.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Écris ton prénom et la date.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96C9A49-4660-4803-8439-48D369166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1/3</a:t>
            </a:r>
          </a:p>
        </p:txBody>
      </p:sp>
    </p:spTree>
    <p:extLst>
      <p:ext uri="{BB962C8B-B14F-4D97-AF65-F5344CB8AC3E}">
        <p14:creationId xmlns:p14="http://schemas.microsoft.com/office/powerpoint/2010/main" val="3439648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755AD9-32B0-4840-BFD5-DBA3B993B9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6   Travail individuel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D12CF9-1705-4973-88D0-3E73DA7B7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Fais les trois exercices sur ta feuille.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09C26BF-4F7B-47D2-A41B-ED1A4F24B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Travaille seul.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Prends le temps de lire chaque consigne.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Si tu ne comprends pas un mot de la consigne, demande une explication.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FC86FAA-CF25-4C9D-ADF3-194435331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2/3</a:t>
            </a:r>
          </a:p>
        </p:txBody>
      </p:sp>
    </p:spTree>
    <p:extLst>
      <p:ext uri="{BB962C8B-B14F-4D97-AF65-F5344CB8AC3E}">
        <p14:creationId xmlns:p14="http://schemas.microsoft.com/office/powerpoint/2010/main" val="67313877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9E70845-FBC7-4294-B78A-53F3987FD0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"/>
            <a:ext cx="141922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63B68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163B68"/>
                </a:solidFill>
                <a:latin typeface="Arial"/>
                <a:ea typeface="Arial"/>
                <a:cs typeface="Arial"/>
              </a:rPr>
              <a:t>Le sujet   Séance 6   Relecture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6ECB0A-07C2-4B87-9408-3450EB076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333500"/>
            <a:ext cx="141922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11111"/>
                </a:solidFill>
                <a:latin typeface="Arial"/>
                <a:ea typeface="Arial"/>
                <a:cs typeface="Arial"/>
              </a:rPr>
              <a:t>Relis tes réponses avant de rendre ta feuille.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BF4B022-E3E8-4124-BCAF-B133D951E7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2857500"/>
            <a:ext cx="14192250" cy="490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As-tu répondu à chaque phrase 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As-tu indiqué la nature des quatre sujets de l’exercice 3 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3000" b="0">
                <a:solidFill>
                  <a:srgbClr val="111111"/>
                </a:solidFill>
                <a:latin typeface="Arial"/>
                <a:ea typeface="Arial"/>
                <a:cs typeface="Arial"/>
              </a:defRPr>
            </a:pPr>
            <a:r>
              <a:rPr sz="3000" b="0">
                <a:solidFill>
                  <a:srgbClr val="111111"/>
                </a:solidFill>
                <a:latin typeface="Arial"/>
                <a:ea typeface="Arial"/>
                <a:cs typeface="Arial"/>
              </a:rPr>
              <a:t>Rends ta feuille quand tu as terminé.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3D5DA29-ABF0-4E74-878D-B567FA613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001750" y="8096250"/>
            <a:ext cx="762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>
              <a:defRPr sz="1800" b="0">
                <a:solidFill>
                  <a:srgbClr val="444444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444444"/>
                </a:solidFill>
                <a:latin typeface="Arial"/>
                <a:ea typeface="Arial"/>
                <a:cs typeface="Arial"/>
              </a:rPr>
              <a:t>3/3</a:t>
            </a:r>
          </a:p>
        </p:txBody>
      </p:sp>
    </p:spTree>
    <p:extLst>
      <p:ext uri="{BB962C8B-B14F-4D97-AF65-F5344CB8AC3E}">
        <p14:creationId xmlns:p14="http://schemas.microsoft.com/office/powerpoint/2010/main" val="145658392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2026-10-05T10:07:27.4170000Z</dcterms:created>
  <dcterms:modified xsi:type="dcterms:W3CDTF">2026-10-05T10:07:27.4170000Z</dcterms:modified>
</coreProperties>
</file>