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9838a6be0048dc" /><Relationship Type="http://schemas.openxmlformats.org/officeDocument/2006/relationships/extended-properties" Target="/docProps/app.xml" Id="Raa58684ba4ad44cb" /><Relationship Type="http://schemas.openxmlformats.org/officeDocument/2006/relationships/officeDocument" Target="/ppt/presentation.xml" Id="Rb349612dbfc2403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eb94685699047b8"/>
  </p:sldMasterIdLst>
  <p:notesMasterIdLst>
    <p:notesMasterId xmlns:r="http://schemas.openxmlformats.org/officeDocument/2006/relationships" r:id="Rbedd6d3646c74f82"/>
  </p:notesMasterIdLst>
  <p:sldIdLst>
    <p:sldId xmlns:r="http://schemas.openxmlformats.org/officeDocument/2006/relationships" id="256" r:id="R9e73e095973d4ebf"/>
    <p:sldId xmlns:r="http://schemas.openxmlformats.org/officeDocument/2006/relationships" id="257" r:id="R8850ae7e6ea648b5"/>
    <p:sldId xmlns:r="http://schemas.openxmlformats.org/officeDocument/2006/relationships" id="258" r:id="R1dcd2a5b8d304b4b"/>
    <p:sldId xmlns:r="http://schemas.openxmlformats.org/officeDocument/2006/relationships" id="259" r:id="R50c1b5551b5f439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11bc609e13e4239" /><Relationship Type="http://schemas.openxmlformats.org/officeDocument/2006/relationships/slideMaster" Target="/ppt/slideMasters/slideMaster1.xml" Id="R7eb94685699047b8" /><Relationship Type="http://schemas.openxmlformats.org/officeDocument/2006/relationships/notesMaster" Target="/ppt/notesMasters/notesMaster1.xml" Id="Rbedd6d3646c74f82" /><Relationship Type="http://schemas.openxmlformats.org/officeDocument/2006/relationships/presProps" Target="/ppt/presProps.xml" Id="R4153f1cee56447e8" /><Relationship Type="http://schemas.openxmlformats.org/officeDocument/2006/relationships/tableStyles" Target="/ppt/tableStyles.xml" Id="R076938dfcd3f4438" /><Relationship Type="http://schemas.openxmlformats.org/officeDocument/2006/relationships/slide" Target="/ppt/slides/slide1.xml" Id="R9e73e095973d4ebf" /><Relationship Type="http://schemas.openxmlformats.org/officeDocument/2006/relationships/slide" Target="/ppt/slides/slide2.xml" Id="R8850ae7e6ea648b5" /><Relationship Type="http://schemas.openxmlformats.org/officeDocument/2006/relationships/slide" Target="/ppt/slides/slide3.xml" Id="R1dcd2a5b8d304b4b" /><Relationship Type="http://schemas.openxmlformats.org/officeDocument/2006/relationships/slide" Target="/ppt/slides/slide4.xml" Id="R50c1b5551b5f439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280df5cb08e490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980d711cb9448c" /><Relationship Type="http://schemas.openxmlformats.org/officeDocument/2006/relationships/notesMaster" Target="/ppt/notesMasters/notesMaster1.xml" Id="Rc82a8c438380452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c01d78ef6a64e1a" /><Relationship Type="http://schemas.openxmlformats.org/officeDocument/2006/relationships/notesMaster" Target="/ppt/notesMasters/notesMaster1.xml" Id="Rfd745556c12e46a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3083b1b4a3e47e1" /><Relationship Type="http://schemas.openxmlformats.org/officeDocument/2006/relationships/notesMaster" Target="/ppt/notesMasters/notesMaster1.xml" Id="R141fcc701db4410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f7fee4af39497d" /><Relationship Type="http://schemas.openxmlformats.org/officeDocument/2006/relationships/notesMaster" Target="/ppt/notesMasters/notesMaster1.xml" Id="R52e4abe0f08c4a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Faire manipuler deux bandes articulées. Recueillir les arguments sans corriger tout de suite.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Laisser les élèves chercher sur la fiche 1. B a la même ouverture que A malgré la rotation.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Faire démontrer avec un transparent.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Vérifier que les élèves citent l’ouverture, pas la longueur des côtés.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2de934ad36488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f3fe75fcb734a63" /><Relationship Type="http://schemas.openxmlformats.org/officeDocument/2006/relationships/slideLayout" Target="/ppt/slideLayouts/slideLayout1.xml" Id="R459e4394a99b4e1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59e4394a99b4e1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c0abcaa0bd4238" /><Relationship Type="http://schemas.openxmlformats.org/officeDocument/2006/relationships/notesSlide" Target="/ppt/notesSlides/notesSlide1.xml" Id="R9c89491501d649b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58d9e3eeee4cd6" /><Relationship Type="http://schemas.openxmlformats.org/officeDocument/2006/relationships/notesSlide" Target="/ppt/notesSlides/notesSlide2.xml" Id="R19ffca463ef14b5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4fa25b6cc44d72" /><Relationship Type="http://schemas.openxmlformats.org/officeDocument/2006/relationships/notesSlide" Target="/ppt/notesSlides/notesSlide3.xml" Id="R2010c76d1753432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1a332a15f143d7" /><Relationship Type="http://schemas.openxmlformats.org/officeDocument/2006/relationships/notesSlide" Target="/ppt/notesSlides/notesSlide4.xml" Id="R516807fab953496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CCA35E-4756-4B04-BEE3-5C2B8DDE8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GM1 · SÉANCE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06CA1B-01DE-468F-A5F0-F4525EE37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Deux charnières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50BD39-EDD7-4A04-B890-DAA959355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954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Laquelle est la plus ouverte ? Explique sans mesurer les côtés.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CB51F1-F345-4172-9FE7-9CC7F5909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87DAD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C7C0F4-B52D-4DF0-8DED-D5E2FB810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angles (1) · CM1-CM2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E3E0F4-5241-4BDE-8C31-C01519C51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286250"/>
            <a:ext cx="2095500" cy="9525"/>
          </a:xfrm>
          <a:custGeom xmlns:a="http://schemas.openxmlformats.org/drawingml/2006/main">
            <a:pathLst>
              <a:path w="2095500" h="9525">
                <a:moveTo>
                  <a:pt x="0" y="0"/>
                </a:moveTo>
                <a:lnTo>
                  <a:pt x="20955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E78B36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CCBBC6-EA3D-45B1-8F37-9138E86E3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939289"/>
            <a:ext cx="1605246" cy="1346961"/>
          </a:xfrm>
          <a:custGeom xmlns:a="http://schemas.openxmlformats.org/drawingml/2006/main">
            <a:pathLst>
              <a:path w="1605246" h="1346961">
                <a:moveTo>
                  <a:pt x="0" y="1346961"/>
                </a:moveTo>
                <a:lnTo>
                  <a:pt x="1605246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E78B36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8C83A3-6FA2-4B51-949C-AE6EACDE4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42291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8B36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D5C4BD-C2DD-427D-B1E3-93116F649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44291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DDD3A3-F765-462C-9006-9FCF7830B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286250"/>
            <a:ext cx="1190625" cy="9525"/>
          </a:xfrm>
          <a:custGeom xmlns:a="http://schemas.openxmlformats.org/drawingml/2006/main">
            <a:pathLst>
              <a:path w="1190625" h="9525">
                <a:moveTo>
                  <a:pt x="0" y="0"/>
                </a:moveTo>
                <a:lnTo>
                  <a:pt x="11906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68A87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E9C333-7C97-4BA5-8CE9-C735F5BF4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136195"/>
            <a:ext cx="308156" cy="1150055"/>
          </a:xfrm>
          <a:custGeom xmlns:a="http://schemas.openxmlformats.org/drawingml/2006/main">
            <a:pathLst>
              <a:path w="308156" h="1150055">
                <a:moveTo>
                  <a:pt x="0" y="1150055"/>
                </a:moveTo>
                <a:lnTo>
                  <a:pt x="308156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68A87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26A947-820A-4F42-87D5-42AC393EE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2291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A87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47545E-F50C-4E03-BE04-89E64763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4291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1B6E60-505F-4F0C-B594-06A9C5585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286375"/>
            <a:ext cx="3190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A : côtés longs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EC2A97-B7F6-4AED-9C6A-8CAE32A00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528637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B : côtés courts</a:t>
            </a:r>
          </a:p>
        </p:txBody>
      </p:sp>
    </p:spTree>
    <p:extLst>
      <p:ext uri="{BB962C8B-B14F-4D97-AF65-F5344CB8AC3E}">
        <p14:creationId xmlns:p14="http://schemas.microsoft.com/office/powerpoint/2010/main" val="20276289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A95599-D727-4240-9948-DD209D049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GM1 · SÉANCE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48633A-18BB-4932-AADF-CE80E3B8D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Comparer A, B et 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5D67DE-9B82-44F0-9FA2-FDB71FBE7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49542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Superpose le sommet et un côté avec un calque. Écris = ou &lt;.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B6ADF5-334F-4ECB-AD73-2A35F06AE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87DAD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B8EEB2-C4F2-40D5-BB81-28F191575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angles (1) · CM1-CM2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5F59EF-4A51-446C-BE76-467F82E7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000500"/>
            <a:ext cx="1143000" cy="9525"/>
          </a:xfrm>
          <a:custGeom xmlns:a="http://schemas.openxmlformats.org/drawingml/2006/main">
            <a:pathLst>
              <a:path w="1143000" h="9525">
                <a:moveTo>
                  <a:pt x="0" y="0"/>
                </a:moveTo>
                <a:lnTo>
                  <a:pt x="1143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B7FD11-D70D-4413-A7D3-8821AAE4C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192277"/>
            <a:ext cx="808223" cy="808223"/>
          </a:xfrm>
          <a:custGeom xmlns:a="http://schemas.openxmlformats.org/drawingml/2006/main">
            <a:pathLst>
              <a:path w="808223" h="808223">
                <a:moveTo>
                  <a:pt x="0" y="808223"/>
                </a:moveTo>
                <a:lnTo>
                  <a:pt x="808223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87DAD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656CB5-0469-49A8-865E-2567F6C13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9433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7DA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DCB0D9-4470-4DCA-AD7B-9FF9332E0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14337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FA5FD7-D13F-4DBC-AE96-C74C15910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508802"/>
            <a:ext cx="702218" cy="491698"/>
          </a:xfrm>
          <a:custGeom xmlns:a="http://schemas.openxmlformats.org/drawingml/2006/main">
            <a:pathLst>
              <a:path w="702218" h="491698">
                <a:moveTo>
                  <a:pt x="0" y="491698"/>
                </a:moveTo>
                <a:lnTo>
                  <a:pt x="702218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68A87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33E8B7-C925-43C7-BE8E-3E97882A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156274"/>
            <a:ext cx="148860" cy="844226"/>
          </a:xfrm>
          <a:custGeom xmlns:a="http://schemas.openxmlformats.org/drawingml/2006/main">
            <a:pathLst>
              <a:path w="148860" h="844226">
                <a:moveTo>
                  <a:pt x="0" y="844226"/>
                </a:moveTo>
                <a:lnTo>
                  <a:pt x="1488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168A87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7FCBEF-2F39-4BE7-BBE8-3408C105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5975" y="39433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A87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0946C6-8544-40B4-9887-050FFB796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14337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B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97B221-52BB-4E2E-83EA-AA768E3BA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4000500"/>
            <a:ext cx="1095375" cy="9525"/>
          </a:xfrm>
          <a:custGeom xmlns:a="http://schemas.openxmlformats.org/drawingml/2006/main">
            <a:pathLst>
              <a:path w="1095375" h="9525">
                <a:moveTo>
                  <a:pt x="0" y="0"/>
                </a:moveTo>
                <a:lnTo>
                  <a:pt x="10953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E78B3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FAFFF9-A0BF-4E9D-AB17-5FBBFD268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905125"/>
            <a:ext cx="9525" cy="1095375"/>
          </a:xfrm>
          <a:custGeom xmlns:a="http://schemas.openxmlformats.org/drawingml/2006/main">
            <a:pathLst>
              <a:path w="9525" h="1095375">
                <a:moveTo>
                  <a:pt x="0" y="109537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57150">
            <a:solidFill>
              <a:srgbClr val="E78B36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9A38C3-32BA-4717-A9B1-FF2ECBBEF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9433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78B36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1FC9AD-D0AA-49ED-883D-E6095273D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414337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10F62D-6068-4710-B22B-44368AABE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238750"/>
            <a:ext cx="533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7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A  ___  B  ___  C</a:t>
            </a:r>
          </a:p>
        </p:txBody>
      </p:sp>
    </p:spTree>
    <p:extLst>
      <p:ext uri="{BB962C8B-B14F-4D97-AF65-F5344CB8AC3E}">
        <p14:creationId xmlns:p14="http://schemas.microsoft.com/office/powerpoint/2010/main" val="17165348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AEF9A7-2ADB-4DCA-9E3C-79735D9E2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GM1 · SÉANCE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A6D395-F21B-43FD-8470-3F4382FCA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La méthode de comparaison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8B6DD0-1840-405E-938B-AC5DDEA6D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87DAD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779E79-A1B7-4407-B314-F9057EE3E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angles (1) · CM1-CM2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6400CD-3451-4BA0-A94F-94785BA57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1. Place les sommets au même point.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C3E8EB-1EA7-41AC-BBB5-B80FFA684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432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2. Aligne un côté de chaque angle.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A36170-81D0-467E-A9C6-59653F4BE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3. Observe l’autre côté : il montre l’ouverture.</a:t>
            </a:r>
          </a:p>
        </p:txBody>
      </p:sp>
    </p:spTree>
    <p:extLst>
      <p:ext uri="{BB962C8B-B14F-4D97-AF65-F5344CB8AC3E}">
        <p14:creationId xmlns:p14="http://schemas.microsoft.com/office/powerpoint/2010/main" val="6491178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D601D7-6846-455E-88DA-5AD35E68A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GM1 · SÉANCE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46FF9F-91F4-4E93-8C75-EB9310D65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Correction de la fiche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8F39CF-E149-48A7-901D-D200EB370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87DAD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922AD0-0939-485B-B700-3EF3832EF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29375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Les angles (1) · CM1-CM2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F15B20-B3A8-4467-9374-30DA8AC06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238375"/>
            <a:ext cx="5715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650" b="1">
                <a:solidFill>
                  <a:srgbClr val="187DAD"/>
                </a:solidFill>
                <a:latin typeface="Helvetica Neue"/>
                <a:ea typeface="Helvetica Neue"/>
                <a:cs typeface="Helvetica Neue"/>
              </a:rPr>
              <a:t>A = B &lt; 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3378C6-824F-4E02-B26F-4CA7053D8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19500"/>
            <a:ext cx="9810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0">
                <a:solidFill>
                  <a:srgbClr val="17314A"/>
                </a:solidFill>
                <a:latin typeface="Helvetica Neue"/>
                <a:ea typeface="Helvetica Neue"/>
                <a:cs typeface="Helvetica Neue"/>
              </a:rPr>
              <a:t>F et G ont aussi la même ouverture.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9C6A56-95C9-4CC8-9082-EEB5DF0EB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429125"/>
            <a:ext cx="981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536B78"/>
                </a:solidFill>
                <a:latin typeface="Helvetica Neue"/>
                <a:ea typeface="Helvetica Neue"/>
                <a:cs typeface="Helvetica Neue"/>
              </a:rPr>
              <a:t>Allonger un côté ne change pas la grandeur de l’angle.</a:t>
            </a:r>
          </a:p>
        </p:txBody>
      </p:sp>
    </p:spTree>
    <p:extLst>
      <p:ext uri="{BB962C8B-B14F-4D97-AF65-F5344CB8AC3E}">
        <p14:creationId xmlns:p14="http://schemas.microsoft.com/office/powerpoint/2010/main" val="19425857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2026-10-08T06:59:40.6990000Z</dcterms:created>
  <dcterms:modified xsi:type="dcterms:W3CDTF">2026-10-08T06:59:40.6990000Z</dcterms:modified>
</coreProperties>
</file>