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aa0906e1ad4b61" /><Relationship Type="http://schemas.openxmlformats.org/officeDocument/2006/relationships/extended-properties" Target="/docProps/app.xml" Id="R4bbafadd7ba94a10" /><Relationship Type="http://schemas.openxmlformats.org/officeDocument/2006/relationships/officeDocument" Target="/ppt/presentation.xml" Id="Rf96e96019b3340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976e4deb494756"/>
  </p:sldMasterIdLst>
  <p:notesMasterIdLst>
    <p:notesMasterId xmlns:r="http://schemas.openxmlformats.org/officeDocument/2006/relationships" r:id="R3fb68dcda1314611"/>
  </p:notesMasterIdLst>
  <p:sldIdLst>
    <p:sldId xmlns:r="http://schemas.openxmlformats.org/officeDocument/2006/relationships" id="256" r:id="R27bf62b537814e1f"/>
    <p:sldId xmlns:r="http://schemas.openxmlformats.org/officeDocument/2006/relationships" id="257" r:id="R354db372ef664e1a"/>
    <p:sldId xmlns:r="http://schemas.openxmlformats.org/officeDocument/2006/relationships" id="258" r:id="R801d7fe5016e461d"/>
    <p:sldId xmlns:r="http://schemas.openxmlformats.org/officeDocument/2006/relationships" id="259" r:id="R9fbd6345210548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e8a2f9d0154b74" /><Relationship Type="http://schemas.openxmlformats.org/officeDocument/2006/relationships/slideMaster" Target="/ppt/slideMasters/slideMaster1.xml" Id="Rb3976e4deb494756" /><Relationship Type="http://schemas.openxmlformats.org/officeDocument/2006/relationships/notesMaster" Target="/ppt/notesMasters/notesMaster1.xml" Id="R3fb68dcda1314611" /><Relationship Type="http://schemas.openxmlformats.org/officeDocument/2006/relationships/presProps" Target="/ppt/presProps.xml" Id="R97f45de0b59047df" /><Relationship Type="http://schemas.openxmlformats.org/officeDocument/2006/relationships/tableStyles" Target="/ppt/tableStyles.xml" Id="Rbe7a48fbcaea44a2" /><Relationship Type="http://schemas.openxmlformats.org/officeDocument/2006/relationships/slide" Target="/ppt/slides/slide1.xml" Id="R27bf62b537814e1f" /><Relationship Type="http://schemas.openxmlformats.org/officeDocument/2006/relationships/slide" Target="/ppt/slides/slide2.xml" Id="R354db372ef664e1a" /><Relationship Type="http://schemas.openxmlformats.org/officeDocument/2006/relationships/slide" Target="/ppt/slides/slide3.xml" Id="R801d7fe5016e461d" /><Relationship Type="http://schemas.openxmlformats.org/officeDocument/2006/relationships/slide" Target="/ppt/slides/slide4.xml" Id="R9fbd6345210548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11c0bf944784a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e026773f1f49e4" /><Relationship Type="http://schemas.openxmlformats.org/officeDocument/2006/relationships/notesMaster" Target="/ppt/notesMasters/notesMaster1.xml" Id="Rce440ae678df4f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810e714b4e4279" /><Relationship Type="http://schemas.openxmlformats.org/officeDocument/2006/relationships/notesMaster" Target="/ppt/notesMasters/notesMaster1.xml" Id="Re1df1892029a40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c0005185e34043" /><Relationship Type="http://schemas.openxmlformats.org/officeDocument/2006/relationships/notesMaster" Target="/ppt/notesMasters/notesMaster1.xml" Id="Rfb04255cda6c47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cd86dbbc4a2433d" /><Relationship Type="http://schemas.openxmlformats.org/officeDocument/2006/relationships/notesMaster" Target="/ppt/notesMasters/notesMaster1.xml" Id="R480a913a3aba41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Faire pointer le sommet B sur le triangle, puis tracer un arc à l’intérieur.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Ajouter le chapeau au tableau sur les trois lettres. Éviter toute ambiguïté : ABC et CBA désignent le même angle en 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Faire travailler directement sur la fiche élève, avec arc de couleur sur chaque angle.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Quadrilatère de la fiche : en E, DEF ou FED ; en G, DGF ou FGD.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7075884b6a47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40f9f79f674412" /><Relationship Type="http://schemas.openxmlformats.org/officeDocument/2006/relationships/slideLayout" Target="/ppt/slideLayouts/slideLayout1.xml" Id="Rf3aa79c3c6c345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3aa79c3c6c345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916c7c95f44f7" /><Relationship Type="http://schemas.openxmlformats.org/officeDocument/2006/relationships/notesSlide" Target="/ppt/notesSlides/notesSlide1.xml" Id="R6013e43232a84a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e797ed55a4ceb" /><Relationship Type="http://schemas.openxmlformats.org/officeDocument/2006/relationships/notesSlide" Target="/ppt/notesSlides/notesSlide2.xml" Id="Rb0f934ced84440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df626ff5a74607" /><Relationship Type="http://schemas.openxmlformats.org/officeDocument/2006/relationships/notesSlide" Target="/ppt/notesSlides/notesSlide3.xml" Id="Racea6bcdd1f541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eb58bc691471c" /><Relationship Type="http://schemas.openxmlformats.org/officeDocument/2006/relationships/notesSlide" Target="/ppt/notesSlides/notesSlide4.xml" Id="Rfcec48d645094a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E27B0-130E-4B75-8540-7AB0C4E5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722414-A1DE-4528-9EB2-7033AC2A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Quel est le sommet 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AC6FD8-3797-4E0E-811E-8A5E6324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Sur cette figure, montre l’angle ABC.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5E7F2C-FA21-42C4-A6CC-1AF59A9B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41FA1B-1DC6-4988-8F94-E6DD0556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7DE468-1E4D-47FE-B67B-B7F46772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14625"/>
            <a:ext cx="2095500" cy="2190750"/>
          </a:xfrm>
          <a:custGeom xmlns:a="http://schemas.openxmlformats.org/drawingml/2006/main">
            <a:pathLst>
              <a:path w="2095500" h="2190750">
                <a:moveTo>
                  <a:pt x="0" y="2190750"/>
                </a:moveTo>
                <a:lnTo>
                  <a:pt x="2095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11D825-BE75-44D9-AFB2-090CB041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14625"/>
            <a:ext cx="2000250" cy="2190750"/>
          </a:xfrm>
          <a:custGeom xmlns:a="http://schemas.openxmlformats.org/drawingml/2006/main">
            <a:pathLst>
              <a:path w="2000250" h="2190750">
                <a:moveTo>
                  <a:pt x="0" y="0"/>
                </a:moveTo>
                <a:lnTo>
                  <a:pt x="2000250" y="219075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7FA61-4329-428B-BE49-5DE4927D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905375"/>
            <a:ext cx="4095750" cy="9525"/>
          </a:xfrm>
          <a:custGeom xmlns:a="http://schemas.openxmlformats.org/drawingml/2006/main">
            <a:pathLst>
              <a:path w="4095750" h="9525">
                <a:moveTo>
                  <a:pt x="40957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2E9A5C-D7B5-40D5-81ED-8DDBC0B56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958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CCBC4-23C7-4C81-94DB-4627C13F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0505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A160A-4754-4F9D-A0E2-2C9D8B1C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4D47DF-146C-47C7-B137-197EF1B8C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476875"/>
            <a:ext cx="790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La lettre centrale indique le sommet.</a:t>
            </a:r>
          </a:p>
        </p:txBody>
      </p:sp>
    </p:spTree>
    <p:extLst>
      <p:ext uri="{BB962C8B-B14F-4D97-AF65-F5344CB8AC3E}">
        <p14:creationId xmlns:p14="http://schemas.microsoft.com/office/powerpoint/2010/main" val="7794078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F60AC-BA5B-42B4-B348-2D5D79CB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DDED2-AB85-4E9A-805E-DD03525C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Deux noms pour un angle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53892-78C9-454E-9451-88454586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Sur le triangle, l’angle en B se nomme ABC ou CBA.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1C342-B64E-4933-8A2F-5170225F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864A1-06DC-4FB6-ABC6-38FACF31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BA9911-687D-463D-BCA4-2DA21693D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619375"/>
            <a:ext cx="2190750" cy="2428875"/>
          </a:xfrm>
          <a:custGeom xmlns:a="http://schemas.openxmlformats.org/drawingml/2006/main">
            <a:pathLst>
              <a:path w="2190750" h="2428875">
                <a:moveTo>
                  <a:pt x="0" y="2428875"/>
                </a:moveTo>
                <a:lnTo>
                  <a:pt x="2190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8EF62-5DEA-4A1E-A9A3-AE3A5B03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19375"/>
            <a:ext cx="2857500" cy="2428875"/>
          </a:xfrm>
          <a:custGeom xmlns:a="http://schemas.openxmlformats.org/drawingml/2006/main">
            <a:pathLst>
              <a:path w="2857500" h="2428875">
                <a:moveTo>
                  <a:pt x="0" y="0"/>
                </a:moveTo>
                <a:lnTo>
                  <a:pt x="2857500" y="2428875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C4F3CB-88D2-4669-BDED-23C3F805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048250"/>
            <a:ext cx="5048250" cy="9525"/>
          </a:xfrm>
          <a:custGeom xmlns:a="http://schemas.openxmlformats.org/drawingml/2006/main">
            <a:pathLst>
              <a:path w="5048250" h="9525">
                <a:moveTo>
                  <a:pt x="50482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3190DB-6E72-444F-A946-8FAB63381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6386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52693D-8CC5-47E8-85A4-9D585911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2098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C5331-82A7-4855-BEB1-BA7F018D2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46386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DCB46-DEA7-4CE1-98DB-A26E866A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572125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B reste au milieu.</a:t>
            </a:r>
          </a:p>
        </p:txBody>
      </p:sp>
    </p:spTree>
    <p:extLst>
      <p:ext uri="{BB962C8B-B14F-4D97-AF65-F5344CB8AC3E}">
        <p14:creationId xmlns:p14="http://schemas.microsoft.com/office/powerpoint/2010/main" val="12634644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788193-A226-4707-A916-4EE3AC8EE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3AE3DF-B2D1-40CC-B858-8BF0C39C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Fiche 2 : marque et nomme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E39C31-ADDB-4E32-A781-5F68D3CE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Écris deux noms pour chacun des angles en A, B et C.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B860A-28C0-4064-A10D-24E9B58C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AEB7A-B971-461F-8626-B496F568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ECE1A-0190-4D71-9FBA-628A6158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76500"/>
            <a:ext cx="2667000" cy="2762250"/>
          </a:xfrm>
          <a:custGeom xmlns:a="http://schemas.openxmlformats.org/drawingml/2006/main">
            <a:pathLst>
              <a:path w="2667000" h="2762250">
                <a:moveTo>
                  <a:pt x="0" y="2762250"/>
                </a:moveTo>
                <a:lnTo>
                  <a:pt x="2667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36452-BA53-4E18-A50D-69D0E8557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76500"/>
            <a:ext cx="2952750" cy="2762250"/>
          </a:xfrm>
          <a:custGeom xmlns:a="http://schemas.openxmlformats.org/drawingml/2006/main">
            <a:pathLst>
              <a:path w="2952750" h="2762250">
                <a:moveTo>
                  <a:pt x="0" y="0"/>
                </a:moveTo>
                <a:lnTo>
                  <a:pt x="2952750" y="276225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73EBF-4516-4ACE-BEFD-65C34032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38750"/>
            <a:ext cx="5619750" cy="9525"/>
          </a:xfrm>
          <a:custGeom xmlns:a="http://schemas.openxmlformats.org/drawingml/2006/main">
            <a:pathLst>
              <a:path w="5619750" h="9525">
                <a:moveTo>
                  <a:pt x="56197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47625">
            <a:solidFill>
              <a:srgbClr val="187DA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E43BC6-8678-4AFC-ADD8-0C66F10B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8291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50037-1F9F-4C51-BF2E-E69B409C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06692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73DEBC-6FDA-40B2-A8E1-3C04E9D1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4829175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08DF59-19F2-48D7-A971-41968FDB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0"/>
            <a:ext cx="361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En A : ______ ou ______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BC746A-8347-4503-B798-AD3E5137B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62625"/>
            <a:ext cx="361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En B : ______ ou ______</a:t>
            </a:r>
          </a:p>
        </p:txBody>
      </p:sp>
    </p:spTree>
    <p:extLst>
      <p:ext uri="{BB962C8B-B14F-4D97-AF65-F5344CB8AC3E}">
        <p14:creationId xmlns:p14="http://schemas.microsoft.com/office/powerpoint/2010/main" val="15646096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456999-5EF5-4BB0-9745-F4EC64B3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E1A5D9-FA4F-4038-94D7-059F8CA5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Correction des noms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5E9833-778F-4002-A5B1-AE69CD1A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A63A2-382D-4269-B032-337E6FEA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B06F8A-D2B6-45D0-B355-CA9862CB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9075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En A : BAC ou CAB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11C1BA-6217-4D9A-A107-F29D2B11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4800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En B : ABC ou CBA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473B9-CF58-4BCA-AE17-A80351B5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0525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En C : ACB ou BCA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558E2D-DF3F-479A-80C4-146EE1790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95875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Le sommet est toujours la lettre du milieu.</a:t>
            </a:r>
          </a:p>
        </p:txBody>
      </p:sp>
    </p:spTree>
    <p:extLst>
      <p:ext uri="{BB962C8B-B14F-4D97-AF65-F5344CB8AC3E}">
        <p14:creationId xmlns:p14="http://schemas.microsoft.com/office/powerpoint/2010/main" val="14543965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2026-10-08T06:59:42.5430000Z</dcterms:created>
  <dcterms:modified xsi:type="dcterms:W3CDTF">2026-10-08T06:59:42.5430000Z</dcterms:modified>
</coreProperties>
</file>