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9a012a90f94504" /><Relationship Type="http://schemas.openxmlformats.org/officeDocument/2006/relationships/extended-properties" Target="/docProps/app.xml" Id="R41d777e6310a4b92" /><Relationship Type="http://schemas.openxmlformats.org/officeDocument/2006/relationships/officeDocument" Target="/ppt/presentation.xml" Id="R7e21f9b86f7544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585a2da84954152"/>
  </p:sldMasterIdLst>
  <p:notesMasterIdLst>
    <p:notesMasterId xmlns:r="http://schemas.openxmlformats.org/officeDocument/2006/relationships" r:id="Rf6b2855a6ea0415f"/>
  </p:notesMasterIdLst>
  <p:sldIdLst>
    <p:sldId xmlns:r="http://schemas.openxmlformats.org/officeDocument/2006/relationships" id="256" r:id="Rbd40dcf52855466e"/>
    <p:sldId xmlns:r="http://schemas.openxmlformats.org/officeDocument/2006/relationships" id="257" r:id="Rb07b4091b31147a0"/>
    <p:sldId xmlns:r="http://schemas.openxmlformats.org/officeDocument/2006/relationships" id="258" r:id="R3dc6f70ae60347b4"/>
    <p:sldId xmlns:r="http://schemas.openxmlformats.org/officeDocument/2006/relationships" id="259" r:id="Raafb708809c84c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3967d552f34c8b" /><Relationship Type="http://schemas.openxmlformats.org/officeDocument/2006/relationships/slideMaster" Target="/ppt/slideMasters/slideMaster1.xml" Id="Rc585a2da84954152" /><Relationship Type="http://schemas.openxmlformats.org/officeDocument/2006/relationships/notesMaster" Target="/ppt/notesMasters/notesMaster1.xml" Id="Rf6b2855a6ea0415f" /><Relationship Type="http://schemas.openxmlformats.org/officeDocument/2006/relationships/presProps" Target="/ppt/presProps.xml" Id="R51f1ec6414f946e9" /><Relationship Type="http://schemas.openxmlformats.org/officeDocument/2006/relationships/tableStyles" Target="/ppt/tableStyles.xml" Id="R7332b804295f4f77" /><Relationship Type="http://schemas.openxmlformats.org/officeDocument/2006/relationships/slide" Target="/ppt/slides/slide1.xml" Id="Rbd40dcf52855466e" /><Relationship Type="http://schemas.openxmlformats.org/officeDocument/2006/relationships/slide" Target="/ppt/slides/slide2.xml" Id="Rb07b4091b31147a0" /><Relationship Type="http://schemas.openxmlformats.org/officeDocument/2006/relationships/slide" Target="/ppt/slides/slide3.xml" Id="R3dc6f70ae60347b4" /><Relationship Type="http://schemas.openxmlformats.org/officeDocument/2006/relationships/slide" Target="/ppt/slides/slide4.xml" Id="Raafb708809c84c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f96f9b1526444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c053c4fea84c5d" /><Relationship Type="http://schemas.openxmlformats.org/officeDocument/2006/relationships/notesMaster" Target="/ppt/notesMasters/notesMaster1.xml" Id="R5324f89dec3e41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622488114d45e7" /><Relationship Type="http://schemas.openxmlformats.org/officeDocument/2006/relationships/notesMaster" Target="/ppt/notesMasters/notesMaster1.xml" Id="R7cf7186e658041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a11635fe974b24" /><Relationship Type="http://schemas.openxmlformats.org/officeDocument/2006/relationships/notesMaster" Target="/ppt/notesMasters/notesMaster1.xml" Id="R93de8f6743214b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933710d1ba462f" /><Relationship Type="http://schemas.openxmlformats.org/officeDocument/2006/relationships/notesMaster" Target="/ppt/notesMasters/notesMaster1.xml" Id="Rc40664cd3f6540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Faire placer l’équerre sur le sommet puis aligner un côté. Les angles A et B sont droits.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Même ordre que la fiche 3 : a aigu, b droit, c obtus, d droit, e aigu, f obtus.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Distribuer la leçon imprimée CM1 ou CM2 après mise en commun.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 CM2, compléter : droit = 90° ; plus petit que 90° = aigu.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e02d24b308424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52c88613d524824" /><Relationship Type="http://schemas.openxmlformats.org/officeDocument/2006/relationships/slideLayout" Target="/ppt/slideLayouts/slideLayout1.xml" Id="Rcf56fc31cafe41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56fc31cafe41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1461b112214499" /><Relationship Type="http://schemas.openxmlformats.org/officeDocument/2006/relationships/notesSlide" Target="/ppt/notesSlides/notesSlide1.xml" Id="R377c8e8e68b840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ff4998478c4b5c" /><Relationship Type="http://schemas.openxmlformats.org/officeDocument/2006/relationships/notesSlide" Target="/ppt/notesSlides/notesSlide2.xml" Id="R846ca52ecf19417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acf19f35f4d70" /><Relationship Type="http://schemas.openxmlformats.org/officeDocument/2006/relationships/notesSlide" Target="/ppt/notesSlides/notesSlide3.xml" Id="Rcf5e69ec54d049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f88d18e74d42a9" /><Relationship Type="http://schemas.openxmlformats.org/officeDocument/2006/relationships/notesSlide" Target="/ppt/notesSlides/notesSlide4.xml" Id="Rf8c537e8db5344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183D4A-BD2E-4773-A1FF-58FB1AFA2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BDEBBA-7502-4107-9FF2-D32C65E6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Un angle droit tourné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78711A-E78B-4DED-96FB-F3681D10F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Quels angles sont droits ? Prouve-le avec l’équerre.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F507B-2F77-4F78-B40B-829C7753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E32110-F990-4582-B6F0-36C4F673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0DDF52-93D8-4F46-8CB3-647D17F0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333875"/>
            <a:ext cx="1190625" cy="9525"/>
          </a:xfrm>
          <a:custGeom xmlns:a="http://schemas.openxmlformats.org/drawingml/2006/main">
            <a:pathLst>
              <a:path w="1190625" h="9525">
                <a:moveTo>
                  <a:pt x="0" y="0"/>
                </a:moveTo>
                <a:lnTo>
                  <a:pt x="1190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4C078-B616-424F-BB47-6B9ABBA82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43250"/>
            <a:ext cx="9525" cy="1190625"/>
          </a:xfrm>
          <a:custGeom xmlns:a="http://schemas.openxmlformats.org/drawingml/2006/main">
            <a:pathLst>
              <a:path w="9525" h="1190625">
                <a:moveTo>
                  <a:pt x="0" y="1190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5196B-CEEE-4117-81B7-D67F6C63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42767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1E7B8E-AD83-42C9-A2B2-A868510FE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44767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962296-0260-4789-81DF-856502DA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68556"/>
            <a:ext cx="912072" cy="765319"/>
          </a:xfrm>
          <a:custGeom xmlns:a="http://schemas.openxmlformats.org/drawingml/2006/main">
            <a:pathLst>
              <a:path w="912072" h="765319">
                <a:moveTo>
                  <a:pt x="0" y="765319"/>
                </a:moveTo>
                <a:lnTo>
                  <a:pt x="912072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68A8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61766E-9DEF-4F8D-A08C-19B04EBA0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0681" y="3421803"/>
            <a:ext cx="765319" cy="912072"/>
          </a:xfrm>
          <a:custGeom xmlns:a="http://schemas.openxmlformats.org/drawingml/2006/main">
            <a:pathLst>
              <a:path w="765319" h="912072">
                <a:moveTo>
                  <a:pt x="765319" y="91207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68A87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D7967B-727E-4456-B327-3AC891BF6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2767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A87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A656C7-D673-4103-AC6D-52A2B13E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4767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3652E0-0ECE-4D97-9A02-EA7D79DDB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333875"/>
            <a:ext cx="1190625" cy="9525"/>
          </a:xfrm>
          <a:custGeom xmlns:a="http://schemas.openxmlformats.org/drawingml/2006/main">
            <a:pathLst>
              <a:path w="1190625" h="9525">
                <a:moveTo>
                  <a:pt x="0" y="0"/>
                </a:moveTo>
                <a:lnTo>
                  <a:pt x="1190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96CA3B-1183-419B-A3AD-1FD94D7B3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254802"/>
            <a:ext cx="503180" cy="1079073"/>
          </a:xfrm>
          <a:custGeom xmlns:a="http://schemas.openxmlformats.org/drawingml/2006/main">
            <a:pathLst>
              <a:path w="503180" h="1079073">
                <a:moveTo>
                  <a:pt x="0" y="1079073"/>
                </a:moveTo>
                <a:lnTo>
                  <a:pt x="50318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25D32E-5FF3-46A1-A451-2C276331E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2767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8B3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0FCD06-E7E2-4F79-A141-3B3A0443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4767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66728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117D8D-32D3-42E4-B9C2-E062E58FF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31416B-CF51-45B7-BA1F-E61425221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Classe ces six angles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EA8751-9579-4FE5-92E0-F4C30DA8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Écris sous chaque figure : aigu, droit ou obtus.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7EEBC-B832-4760-A17F-A8D6A27B9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925929-A581-4944-A1B4-0F736754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03CB1-E699-4632-922B-48D175234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333750"/>
            <a:ext cx="714375" cy="9525"/>
          </a:xfrm>
          <a:custGeom xmlns:a="http://schemas.openxmlformats.org/drawingml/2006/main">
            <a:pathLst>
              <a:path w="714375" h="9525">
                <a:moveTo>
                  <a:pt x="0" y="0"/>
                </a:moveTo>
                <a:lnTo>
                  <a:pt x="7143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19456A-4E0B-45D5-9AFF-962E4CA3F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924001"/>
            <a:ext cx="585182" cy="409749"/>
          </a:xfrm>
          <a:custGeom xmlns:a="http://schemas.openxmlformats.org/drawingml/2006/main">
            <a:pathLst>
              <a:path w="585182" h="409749">
                <a:moveTo>
                  <a:pt x="0" y="409749"/>
                </a:moveTo>
                <a:lnTo>
                  <a:pt x="585182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5B38BC-DE3C-4BAD-913B-E77480ECD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276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2E4B3F-3338-4CEB-9C86-2FDB771A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476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1ABD2B-0A84-4AB6-AAE2-5022B8BFB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333750"/>
            <a:ext cx="714375" cy="9525"/>
          </a:xfrm>
          <a:custGeom xmlns:a="http://schemas.openxmlformats.org/drawingml/2006/main">
            <a:pathLst>
              <a:path w="714375" h="9525">
                <a:moveTo>
                  <a:pt x="0" y="0"/>
                </a:moveTo>
                <a:lnTo>
                  <a:pt x="7143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6D7E67-191E-4453-8171-DA2B5D48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619375"/>
            <a:ext cx="9525" cy="714375"/>
          </a:xfrm>
          <a:custGeom xmlns:a="http://schemas.openxmlformats.org/drawingml/2006/main">
            <a:pathLst>
              <a:path w="9525" h="714375">
                <a:moveTo>
                  <a:pt x="0" y="71437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750A30-993B-4A91-BCFA-35E10F41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276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422E69-215B-4460-BDC9-11AEEC5A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476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2BB2B6-D82C-4D8C-98A4-9FC9FB11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33750"/>
            <a:ext cx="714375" cy="9525"/>
          </a:xfrm>
          <a:custGeom xmlns:a="http://schemas.openxmlformats.org/drawingml/2006/main">
            <a:pathLst>
              <a:path w="714375" h="9525">
                <a:moveTo>
                  <a:pt x="0" y="0"/>
                </a:moveTo>
                <a:lnTo>
                  <a:pt x="7143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915759-BAEF-47C1-B1C7-55F5C826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5559" y="2786507"/>
            <a:ext cx="459191" cy="547243"/>
          </a:xfrm>
          <a:custGeom xmlns:a="http://schemas.openxmlformats.org/drawingml/2006/main">
            <a:pathLst>
              <a:path w="459191" h="547243">
                <a:moveTo>
                  <a:pt x="459191" y="54724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66FD09-7670-40ED-8CE8-30360CD4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276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674264-B4EA-48E6-B419-8F1DE3D1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476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48B407-EED4-4178-9975-AC1D93E9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199851"/>
            <a:ext cx="577942" cy="419899"/>
          </a:xfrm>
          <a:custGeom xmlns:a="http://schemas.openxmlformats.org/drawingml/2006/main">
            <a:pathLst>
              <a:path w="577942" h="419899">
                <a:moveTo>
                  <a:pt x="0" y="419899"/>
                </a:moveTo>
                <a:lnTo>
                  <a:pt x="5779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EA6D1E-71DD-45E6-A0D8-F3839765C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51" y="5041808"/>
            <a:ext cx="419899" cy="577942"/>
          </a:xfrm>
          <a:custGeom xmlns:a="http://schemas.openxmlformats.org/drawingml/2006/main">
            <a:pathLst>
              <a:path w="419899" h="577942">
                <a:moveTo>
                  <a:pt x="419899" y="57794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F2A4FA-CC85-4F73-A522-0D277A35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562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74AC76-8FAD-47E5-A29E-2D9A7F43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762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1D1927-C79B-4B45-B568-C1B55AA0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557488"/>
            <a:ext cx="711657" cy="62262"/>
          </a:xfrm>
          <a:custGeom xmlns:a="http://schemas.openxmlformats.org/drawingml/2006/main">
            <a:pathLst>
              <a:path w="711657" h="62262">
                <a:moveTo>
                  <a:pt x="0" y="62262"/>
                </a:moveTo>
                <a:lnTo>
                  <a:pt x="711657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3B40BD-EBBE-4F2A-82FE-C5E3EB833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948457"/>
            <a:ext cx="244331" cy="671293"/>
          </a:xfrm>
          <a:custGeom xmlns:a="http://schemas.openxmlformats.org/drawingml/2006/main">
            <a:pathLst>
              <a:path w="244331" h="671293">
                <a:moveTo>
                  <a:pt x="0" y="671293"/>
                </a:moveTo>
                <a:lnTo>
                  <a:pt x="244331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896430-0FD3-4AB7-BE11-6301A2E0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5562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2D5684-A054-4374-B11C-FFA6F1156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5762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BA9724-DAEB-413E-9C10-E3A82A18E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619750"/>
            <a:ext cx="714375" cy="9525"/>
          </a:xfrm>
          <a:custGeom xmlns:a="http://schemas.openxmlformats.org/drawingml/2006/main">
            <a:pathLst>
              <a:path w="714375" h="9525">
                <a:moveTo>
                  <a:pt x="0" y="0"/>
                </a:moveTo>
                <a:lnTo>
                  <a:pt x="7143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E730E8-8934-4815-BB91-8E952E75C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2842" y="4972306"/>
            <a:ext cx="301908" cy="647444"/>
          </a:xfrm>
          <a:custGeom xmlns:a="http://schemas.openxmlformats.org/drawingml/2006/main">
            <a:pathLst>
              <a:path w="301908" h="647444">
                <a:moveTo>
                  <a:pt x="301908" y="647444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79D9C1E-9020-455A-8A26-DEE75A57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562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5D6A5A1-8F23-4838-8966-9E24C397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5762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1988633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D2B1D5-9C00-4767-8D1A-4B2C5DDC9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994277-26C1-4783-8433-0F6B9589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Comparer à l’angle droit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0763AF-DF7A-4A74-A1E1-6C0A4F10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E5A34-7AD8-4E60-BD21-0C5FAAA0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0DB22B-6BF3-4B39-8D12-5B38702AB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857625"/>
            <a:ext cx="952500" cy="9525"/>
          </a:xfrm>
          <a:custGeom xmlns:a="http://schemas.openxmlformats.org/drawingml/2006/main">
            <a:pathLst>
              <a:path w="952500" h="9525">
                <a:moveTo>
                  <a:pt x="0" y="0"/>
                </a:moveTo>
                <a:lnTo>
                  <a:pt x="952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68A87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1F0621-8D28-498B-AB0D-CEAA4346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184106"/>
            <a:ext cx="673519" cy="673519"/>
          </a:xfrm>
          <a:custGeom xmlns:a="http://schemas.openxmlformats.org/drawingml/2006/main">
            <a:pathLst>
              <a:path w="673519" h="673519">
                <a:moveTo>
                  <a:pt x="0" y="673519"/>
                </a:moveTo>
                <a:lnTo>
                  <a:pt x="673519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68A8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B279B9-254D-4C5F-858E-6A1078BAE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38004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A8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34FEE5-3AC4-4F57-9FC7-E2075F5C8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857625"/>
            <a:ext cx="952500" cy="9525"/>
          </a:xfrm>
          <a:custGeom xmlns:a="http://schemas.openxmlformats.org/drawingml/2006/main">
            <a:pathLst>
              <a:path w="952500" h="9525">
                <a:moveTo>
                  <a:pt x="0" y="0"/>
                </a:moveTo>
                <a:lnTo>
                  <a:pt x="952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04C937-C1D5-44C9-9388-FD47D780F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905125"/>
            <a:ext cx="9525" cy="952500"/>
          </a:xfrm>
          <a:custGeom xmlns:a="http://schemas.openxmlformats.org/drawingml/2006/main">
            <a:pathLst>
              <a:path w="9525" h="952500">
                <a:moveTo>
                  <a:pt x="0" y="9525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7016E5-1319-4634-BBC2-50C900BC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38004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CF5F99-C2CA-4AEE-B417-332066972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3857625"/>
            <a:ext cx="952500" cy="9525"/>
          </a:xfrm>
          <a:custGeom xmlns:a="http://schemas.openxmlformats.org/drawingml/2006/main">
            <a:pathLst>
              <a:path w="952500" h="9525">
                <a:moveTo>
                  <a:pt x="0" y="0"/>
                </a:moveTo>
                <a:lnTo>
                  <a:pt x="952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337AC0-FA5D-4DA9-A5CB-10075F7A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293" y="3077383"/>
            <a:ext cx="546332" cy="780242"/>
          </a:xfrm>
          <a:custGeom xmlns:a="http://schemas.openxmlformats.org/drawingml/2006/main">
            <a:pathLst>
              <a:path w="546332" h="780242">
                <a:moveTo>
                  <a:pt x="546332" y="78024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14AB20-D170-4765-BE70-1E6F6664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8004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8B3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A11306-A003-406C-A46F-466FA598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04825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68A8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68A87"/>
                </a:solidFill>
                <a:latin typeface="Helvetica Neue"/>
                <a:ea typeface="Helvetica Neue"/>
                <a:cs typeface="Helvetica Neue"/>
              </a:rPr>
              <a:t>Aigu : plus petit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942BEA-E707-4DB8-9AF2-C7D75D14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048250"/>
            <a:ext cx="2905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Droit : égal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D1D0C3-79F2-4A83-8127-70B7A8A6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048250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E78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E78B36"/>
                </a:solidFill>
                <a:latin typeface="Helvetica Neue"/>
                <a:ea typeface="Helvetica Neue"/>
                <a:cs typeface="Helvetica Neue"/>
              </a:rPr>
              <a:t>Obtus : plus grand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201EB8-017D-4BA7-A242-C1F5B3B8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5762625"/>
            <a:ext cx="647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CM2 : un angle droit mesure 90°.</a:t>
            </a:r>
          </a:p>
        </p:txBody>
      </p:sp>
    </p:spTree>
    <p:extLst>
      <p:ext uri="{BB962C8B-B14F-4D97-AF65-F5344CB8AC3E}">
        <p14:creationId xmlns:p14="http://schemas.microsoft.com/office/powerpoint/2010/main" val="22504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3AF2F5-219B-422E-8759-6B890934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60D597-09D9-497E-A01D-5FE36A20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Correction de la fiche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926859-1775-4C9E-9F70-962C1D9DB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D05F0A-A6A5-4D79-90C2-6B30F62C5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79B038-152E-4065-BC3D-3D5D7987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3336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 : aigu     b : droit     c : obtus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01380B-6BFC-4298-8BC6-DFADE664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238500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d : droit   e : aigu      f : obtus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539807-8760-4D8D-AAF7-B5C63CBEC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338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Sur le trapèze, J et K sont obtus.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30E7A4-7437-411F-BE41-2BE3D448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286375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L’équerre permet de vérifier les cas hésitants.</a:t>
            </a:r>
          </a:p>
        </p:txBody>
      </p:sp>
    </p:spTree>
    <p:extLst>
      <p:ext uri="{BB962C8B-B14F-4D97-AF65-F5344CB8AC3E}">
        <p14:creationId xmlns:p14="http://schemas.microsoft.com/office/powerpoint/2010/main" val="4688037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2026-10-08T06:59:43.8140000Z</dcterms:created>
  <dcterms:modified xsi:type="dcterms:W3CDTF">2026-10-08T06:59:43.8140000Z</dcterms:modified>
</coreProperties>
</file>