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7e1dcb2e6045d5" /><Relationship Type="http://schemas.openxmlformats.org/officeDocument/2006/relationships/extended-properties" Target="/docProps/app.xml" Id="R4d6b5ec2f8c349af" /><Relationship Type="http://schemas.openxmlformats.org/officeDocument/2006/relationships/officeDocument" Target="/ppt/presentation.xml" Id="Ref1286b2459e44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7fadd757824adb"/>
  </p:sldMasterIdLst>
  <p:notesMasterIdLst>
    <p:notesMasterId xmlns:r="http://schemas.openxmlformats.org/officeDocument/2006/relationships" r:id="Ra86a987fbd5848b7"/>
  </p:notesMasterIdLst>
  <p:sldIdLst>
    <p:sldId xmlns:r="http://schemas.openxmlformats.org/officeDocument/2006/relationships" id="256" r:id="Rd0f66199648f491f"/>
    <p:sldId xmlns:r="http://schemas.openxmlformats.org/officeDocument/2006/relationships" id="257" r:id="Rbbf85736ab45472b"/>
    <p:sldId xmlns:r="http://schemas.openxmlformats.org/officeDocument/2006/relationships" id="258" r:id="Racede266d8664db9"/>
    <p:sldId xmlns:r="http://schemas.openxmlformats.org/officeDocument/2006/relationships" id="259" r:id="Rb62c724b354f4c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8e692c47644d10" /><Relationship Type="http://schemas.openxmlformats.org/officeDocument/2006/relationships/slideMaster" Target="/ppt/slideMasters/slideMaster1.xml" Id="R727fadd757824adb" /><Relationship Type="http://schemas.openxmlformats.org/officeDocument/2006/relationships/notesMaster" Target="/ppt/notesMasters/notesMaster1.xml" Id="Ra86a987fbd5848b7" /><Relationship Type="http://schemas.openxmlformats.org/officeDocument/2006/relationships/presProps" Target="/ppt/presProps.xml" Id="Rcd036edb3d124d45" /><Relationship Type="http://schemas.openxmlformats.org/officeDocument/2006/relationships/tableStyles" Target="/ppt/tableStyles.xml" Id="R83e709beb412404f" /><Relationship Type="http://schemas.openxmlformats.org/officeDocument/2006/relationships/slide" Target="/ppt/slides/slide1.xml" Id="Rd0f66199648f491f" /><Relationship Type="http://schemas.openxmlformats.org/officeDocument/2006/relationships/slide" Target="/ppt/slides/slide2.xml" Id="Rbbf85736ab45472b" /><Relationship Type="http://schemas.openxmlformats.org/officeDocument/2006/relationships/slide" Target="/ppt/slides/slide3.xml" Id="Racede266d8664db9" /><Relationship Type="http://schemas.openxmlformats.org/officeDocument/2006/relationships/slide" Target="/ppt/slides/slide4.xml" Id="Rb62c724b354f4c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a457b57d6446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5f0dc0891d4a36" /><Relationship Type="http://schemas.openxmlformats.org/officeDocument/2006/relationships/notesMaster" Target="/ppt/notesMasters/notesMaster1.xml" Id="Rc819bb8a238445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d20d6a6f3148af" /><Relationship Type="http://schemas.openxmlformats.org/officeDocument/2006/relationships/notesMaster" Target="/ppt/notesMasters/notesMaster1.xml" Id="Ra32b7d12761a40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3f90eef3d9412e" /><Relationship Type="http://schemas.openxmlformats.org/officeDocument/2006/relationships/notesMaster" Target="/ppt/notesMasters/notesMaster1.xml" Id="Rb767a6dd47da48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79175360fa42bd" /><Relationship Type="http://schemas.openxmlformats.org/officeDocument/2006/relationships/notesMaster" Target="/ppt/notesMasters/notesMaster1.xml" Id="Rf66a0896e04d49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Laisser les élèves marquer l’arc directement sur la fiche 4. Le sommet est 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Vérifier avec l’équerre : A est droit, B obtus. Autre nom de ABC : CBA.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Faire verbaliser que la comparaison porte sur les ouvertures.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Préparer la reprise ciblée avant la séance 5, évaluation individuelle.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e0cdf9299644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56d60a6ff74df5" /><Relationship Type="http://schemas.openxmlformats.org/officeDocument/2006/relationships/slideLayout" Target="/ppt/slideLayouts/slideLayout1.xml" Id="Rb29c09d3b5804e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9c09d3b5804e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5fd027b5e47b0" /><Relationship Type="http://schemas.openxmlformats.org/officeDocument/2006/relationships/notesSlide" Target="/ppt/notesSlides/notesSlide1.xml" Id="R78cd1b15f97b4b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0d8992a864041" /><Relationship Type="http://schemas.openxmlformats.org/officeDocument/2006/relationships/notesSlide" Target="/ppt/notesSlides/notesSlide2.xml" Id="R33d66396719e44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3d60fd0124412e" /><Relationship Type="http://schemas.openxmlformats.org/officeDocument/2006/relationships/notesSlide" Target="/ppt/notesSlides/notesSlide3.xml" Id="R30250a11a47842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9347c98e7148ea" /><Relationship Type="http://schemas.openxmlformats.org/officeDocument/2006/relationships/notesSlide" Target="/ppt/notesSlides/notesSlide4.xml" Id="R86a5f42802b347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EC69A-D0A7-4996-80DC-5AA34574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07544-9D9B-4456-969C-A32FCEA7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Le plan du jardin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B838D6-753C-4935-9799-B04211E7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Marque l’angle ABC. Où se trouve son sommet 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C54D8-B4A5-4A33-A6F2-F5B8DF4D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BA888-1D24-4E71-8905-CD0D033B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5DCBFC-3DFD-4445-9DAA-00F22D70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143250"/>
            <a:ext cx="5286375" cy="9525"/>
          </a:xfrm>
          <a:custGeom xmlns:a="http://schemas.openxmlformats.org/drawingml/2006/main">
            <a:pathLst>
              <a:path w="5286375" h="9525">
                <a:moveTo>
                  <a:pt x="0" y="0"/>
                </a:moveTo>
                <a:lnTo>
                  <a:pt x="5286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FDFBDB-BEB0-49D0-8AB3-B62466FE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43250"/>
            <a:ext cx="714375" cy="1905000"/>
          </a:xfrm>
          <a:custGeom xmlns:a="http://schemas.openxmlformats.org/drawingml/2006/main">
            <a:pathLst>
              <a:path w="714375" h="1905000">
                <a:moveTo>
                  <a:pt x="0" y="0"/>
                </a:moveTo>
                <a:lnTo>
                  <a:pt x="714375" y="190500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C78B2-21DD-47C3-89EC-F70F6C4C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048250"/>
            <a:ext cx="6000750" cy="9525"/>
          </a:xfrm>
          <a:custGeom xmlns:a="http://schemas.openxmlformats.org/drawingml/2006/main">
            <a:pathLst>
              <a:path w="6000750" h="9525">
                <a:moveTo>
                  <a:pt x="60007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D5C3C-CCC9-43A9-A0CB-F71F5867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143250"/>
            <a:ext cx="9525" cy="1905000"/>
          </a:xfrm>
          <a:custGeom xmlns:a="http://schemas.openxmlformats.org/drawingml/2006/main">
            <a:pathLst>
              <a:path w="9525" h="1905000">
                <a:moveTo>
                  <a:pt x="0" y="1905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69358-AB48-43BD-838C-5C2F8A7A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336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D57DB-02BA-4D62-A1D9-2D5A219E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336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D3405-0658-4925-A2BA-D0D42B45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386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EA0D95-E120-4D02-A56E-493B79D6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6386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941025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E1CD47-B5E1-432C-AC82-D36A08B2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204F0-6DE3-4A48-A015-44AA7003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Nommer et classer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441A69-4A7A-4044-9EF7-08738946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Quel autre nom peut-on donner à l’angle ABC 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5DE905-95AF-4AB2-B6C7-CFB35946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AA9C0-8FA4-4D00-957C-C2B18564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8C123-53EB-48E7-9A65-75B13A16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190875"/>
            <a:ext cx="5286375" cy="9525"/>
          </a:xfrm>
          <a:custGeom xmlns:a="http://schemas.openxmlformats.org/drawingml/2006/main">
            <a:pathLst>
              <a:path w="5286375" h="9525">
                <a:moveTo>
                  <a:pt x="0" y="0"/>
                </a:moveTo>
                <a:lnTo>
                  <a:pt x="5286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269EF5-8374-4C38-9A0E-46DBCA1E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90875"/>
            <a:ext cx="714375" cy="1905000"/>
          </a:xfrm>
          <a:custGeom xmlns:a="http://schemas.openxmlformats.org/drawingml/2006/main">
            <a:pathLst>
              <a:path w="714375" h="1905000">
                <a:moveTo>
                  <a:pt x="0" y="0"/>
                </a:moveTo>
                <a:lnTo>
                  <a:pt x="714375" y="190500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76E148-86AF-4F03-9421-FCA728CF7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095875"/>
            <a:ext cx="6000750" cy="9525"/>
          </a:xfrm>
          <a:custGeom xmlns:a="http://schemas.openxmlformats.org/drawingml/2006/main">
            <a:pathLst>
              <a:path w="6000750" h="9525">
                <a:moveTo>
                  <a:pt x="60007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715689-500F-403D-87D3-94DD89E6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190875"/>
            <a:ext cx="9525" cy="1905000"/>
          </a:xfrm>
          <a:custGeom xmlns:a="http://schemas.openxmlformats.org/drawingml/2006/main">
            <a:pathLst>
              <a:path w="9525" h="1905000">
                <a:moveTo>
                  <a:pt x="0" y="1905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053AC4-1F2F-4D23-A415-08EC4776C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813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3FB453-7F05-4604-BEF0-DB399E82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813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04D228-EA0A-4CA7-B70E-E4AA778D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863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FFC239-E78F-4F83-8F21-2C17DB19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6863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17E67-56CA-4815-BA39-2C70B92F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76875"/>
            <a:ext cx="442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Angle en A : __________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A4F5D5-9773-4957-BC8A-DAD687AF9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76875"/>
            <a:ext cx="442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Angle en B : __________</a:t>
            </a:r>
          </a:p>
        </p:txBody>
      </p:sp>
    </p:spTree>
    <p:extLst>
      <p:ext uri="{BB962C8B-B14F-4D97-AF65-F5344CB8AC3E}">
        <p14:creationId xmlns:p14="http://schemas.microsoft.com/office/powerpoint/2010/main" val="16923833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F3253-1A3D-45C1-A88F-83BADE2F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46CC6-2A22-4C7F-A75C-FA00E6F4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Comparer X et 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2D1BB0-1625-4A64-B945-A75A2C6E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côtés de X sont courts. Quel angle est le plus ouvert 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4EDF3-3EC9-4B1A-A9B9-A7A1C992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5270C-5023-445B-8135-53D12906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85A47-4048-4593-B3F0-CDF33668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238625"/>
            <a:ext cx="904875" cy="9525"/>
          </a:xfrm>
          <a:custGeom xmlns:a="http://schemas.openxmlformats.org/drawingml/2006/main">
            <a:pathLst>
              <a:path w="904875" h="9525">
                <a:moveTo>
                  <a:pt x="0" y="0"/>
                </a:moveTo>
                <a:lnTo>
                  <a:pt x="9048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C7886-86D9-4B50-A6AD-352AF36D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545451"/>
            <a:ext cx="581642" cy="693174"/>
          </a:xfrm>
          <a:custGeom xmlns:a="http://schemas.openxmlformats.org/drawingml/2006/main">
            <a:pathLst>
              <a:path w="581642" h="693174">
                <a:moveTo>
                  <a:pt x="0" y="693174"/>
                </a:moveTo>
                <a:lnTo>
                  <a:pt x="5816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809CD-234E-4DDE-A71B-72BB9C41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1814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8EDFD1-F212-4D90-A9E8-30CE02C1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3815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4E14CB-032D-4AB9-89A6-7B67E0ED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4238625"/>
            <a:ext cx="1762125" cy="9525"/>
          </a:xfrm>
          <a:custGeom xmlns:a="http://schemas.openxmlformats.org/drawingml/2006/main">
            <a:pathLst>
              <a:path w="1762125" h="9525">
                <a:moveTo>
                  <a:pt x="0" y="0"/>
                </a:moveTo>
                <a:lnTo>
                  <a:pt x="1762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881C0-AF56-420B-A22A-E0BA8EAA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503271"/>
            <a:ext cx="305990" cy="1735354"/>
          </a:xfrm>
          <a:custGeom xmlns:a="http://schemas.openxmlformats.org/drawingml/2006/main">
            <a:pathLst>
              <a:path w="305990" h="1735354">
                <a:moveTo>
                  <a:pt x="0" y="1735354"/>
                </a:moveTo>
                <a:lnTo>
                  <a:pt x="30599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521FD-0539-4E38-B408-B0D625AC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41814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8B3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AD085-6C6D-4987-BE2C-A3F66739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3815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EE5833-71B1-4CBD-94AC-D3B71E85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29250"/>
            <a:ext cx="2238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Ma preuve :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12096E-F428-4B71-8247-E67AF863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29250"/>
            <a:ext cx="762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436567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039099-D099-4622-88DB-BE2196FF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01DAF-474A-4457-9E6D-4F5B3483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Correction et bilan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57AE6-42ED-435C-B6C8-C60B54CD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060A7-D694-43DF-BF15-429A9F94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3290F-022A-47F4-A085-A54EC11E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955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ABC a pour sommet B. Autre nom : CBA.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D28D01-9C4B-4B56-8809-BC40E43A5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95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En A : angle droit. En B : angle obtus.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8E180-7B3E-4C42-9A35-27ED0925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43375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Y est plus grand que X : son ouverture est plus grande.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7798B1-A465-4401-B516-6D8B4923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CM2 : l’angle droit mesure 90°.</a:t>
            </a:r>
          </a:p>
        </p:txBody>
      </p:sp>
    </p:spTree>
    <p:extLst>
      <p:ext uri="{BB962C8B-B14F-4D97-AF65-F5344CB8AC3E}">
        <p14:creationId xmlns:p14="http://schemas.microsoft.com/office/powerpoint/2010/main" val="19139568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2026-10-08T06:59:45.1160000Z</dcterms:created>
  <dcterms:modified xsi:type="dcterms:W3CDTF">2026-10-08T06:59:45.1160000Z</dcterms:modified>
</coreProperties>
</file>